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D3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A378F-0604-4334-B95B-727C3689793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B1A3367-AFB9-454E-B8A5-AE11D60480A4}">
      <dgm:prSet phldrT="[文字]"/>
      <dgm:spPr/>
      <dgm:t>
        <a:bodyPr/>
        <a:lstStyle/>
        <a:p>
          <a:r>
            <a:rPr lang="zh-TW" altLang="en-US" dirty="0"/>
            <a:t>頁面介紹</a:t>
          </a:r>
        </a:p>
      </dgm:t>
    </dgm:pt>
    <dgm:pt modelId="{91C06ED3-6E5F-4200-9161-9F5F057A1A46}" type="parTrans" cxnId="{586CAD1C-6D73-408A-901D-0A0CE9E6AFD1}">
      <dgm:prSet/>
      <dgm:spPr/>
      <dgm:t>
        <a:bodyPr/>
        <a:lstStyle/>
        <a:p>
          <a:endParaRPr lang="zh-TW" altLang="en-US"/>
        </a:p>
      </dgm:t>
    </dgm:pt>
    <dgm:pt modelId="{CDDA3273-B96D-4833-985F-0108780E2948}" type="sibTrans" cxnId="{586CAD1C-6D73-408A-901D-0A0CE9E6AFD1}">
      <dgm:prSet/>
      <dgm:spPr/>
      <dgm:t>
        <a:bodyPr/>
        <a:lstStyle/>
        <a:p>
          <a:endParaRPr lang="zh-TW" altLang="en-US"/>
        </a:p>
      </dgm:t>
    </dgm:pt>
    <dgm:pt modelId="{ABAC4BE0-7DDE-48A4-AA68-7E775126F903}">
      <dgm:prSet phldrT="[文字]" custT="1"/>
      <dgm:spPr/>
      <dgm:t>
        <a:bodyPr/>
        <a:lstStyle/>
        <a:p>
          <a:r>
            <a:rPr lang="zh-TW" altLang="en-US" sz="2400" dirty="0"/>
            <a:t>影音排行</a:t>
          </a:r>
        </a:p>
      </dgm:t>
    </dgm:pt>
    <dgm:pt modelId="{389BF92A-B387-4519-BF4D-80DB40B996DD}" type="parTrans" cxnId="{0C382128-2C72-4D03-95B3-52C7FEC78C54}">
      <dgm:prSet/>
      <dgm:spPr/>
      <dgm:t>
        <a:bodyPr/>
        <a:lstStyle/>
        <a:p>
          <a:endParaRPr lang="zh-TW" altLang="en-US"/>
        </a:p>
      </dgm:t>
    </dgm:pt>
    <dgm:pt modelId="{6234D7A5-0887-4FD2-82FF-951F38C060D6}" type="sibTrans" cxnId="{0C382128-2C72-4D03-95B3-52C7FEC78C54}">
      <dgm:prSet/>
      <dgm:spPr/>
      <dgm:t>
        <a:bodyPr/>
        <a:lstStyle/>
        <a:p>
          <a:endParaRPr lang="zh-TW" altLang="en-US"/>
        </a:p>
      </dgm:t>
    </dgm:pt>
    <dgm:pt modelId="{BDD841F3-81D5-4FCD-BB69-974BBD1614CA}">
      <dgm:prSet phldrT="[文字]" custT="1"/>
      <dgm:spPr/>
      <dgm:t>
        <a:bodyPr/>
        <a:lstStyle/>
        <a:p>
          <a:r>
            <a:rPr lang="zh-TW" altLang="en-US" sz="2400" dirty="0"/>
            <a:t>強檔新片</a:t>
          </a:r>
        </a:p>
      </dgm:t>
    </dgm:pt>
    <dgm:pt modelId="{A8D9BC70-ED77-40AF-AD92-BE26B6B8D8D7}" type="parTrans" cxnId="{1D11CCCF-BD1C-41C9-8507-4E7A850546CF}">
      <dgm:prSet/>
      <dgm:spPr/>
      <dgm:t>
        <a:bodyPr/>
        <a:lstStyle/>
        <a:p>
          <a:endParaRPr lang="zh-TW" altLang="en-US"/>
        </a:p>
      </dgm:t>
    </dgm:pt>
    <dgm:pt modelId="{6ECA76CB-8A40-4855-A5B3-A4A4E3E9ACCC}" type="sibTrans" cxnId="{1D11CCCF-BD1C-41C9-8507-4E7A850546CF}">
      <dgm:prSet/>
      <dgm:spPr/>
      <dgm:t>
        <a:bodyPr/>
        <a:lstStyle/>
        <a:p>
          <a:endParaRPr lang="zh-TW" altLang="en-US"/>
        </a:p>
      </dgm:t>
    </dgm:pt>
    <dgm:pt modelId="{F1CA569E-D7B4-46B9-B618-BE5BAE04145B}">
      <dgm:prSet phldrT="[文字]" custT="1"/>
      <dgm:spPr/>
      <dgm:t>
        <a:bodyPr/>
        <a:lstStyle/>
        <a:p>
          <a:r>
            <a:rPr lang="zh-TW" altLang="en-US" sz="2400" dirty="0"/>
            <a:t>經典嚴選</a:t>
          </a:r>
        </a:p>
      </dgm:t>
    </dgm:pt>
    <dgm:pt modelId="{FCE883C9-1262-4F03-82DC-497BF1D8649A}" type="parTrans" cxnId="{2316488D-292D-402B-B35F-26E13442942D}">
      <dgm:prSet/>
      <dgm:spPr/>
      <dgm:t>
        <a:bodyPr/>
        <a:lstStyle/>
        <a:p>
          <a:endParaRPr lang="zh-TW" altLang="en-US"/>
        </a:p>
      </dgm:t>
    </dgm:pt>
    <dgm:pt modelId="{3876D37F-15B9-48AE-944C-A9AC5E56ADD0}" type="sibTrans" cxnId="{2316488D-292D-402B-B35F-26E13442942D}">
      <dgm:prSet/>
      <dgm:spPr/>
      <dgm:t>
        <a:bodyPr/>
        <a:lstStyle/>
        <a:p>
          <a:endParaRPr lang="zh-TW" altLang="en-US"/>
        </a:p>
      </dgm:t>
    </dgm:pt>
    <dgm:pt modelId="{50CCE304-65E9-4691-826F-756117C52918}">
      <dgm:prSet phldrT="[文字]" custT="1"/>
      <dgm:spPr/>
      <dgm:t>
        <a:bodyPr/>
        <a:lstStyle/>
        <a:p>
          <a:r>
            <a:rPr lang="zh-TW" altLang="en-US" sz="2400" dirty="0"/>
            <a:t>主題影展</a:t>
          </a:r>
        </a:p>
      </dgm:t>
    </dgm:pt>
    <dgm:pt modelId="{837E8C6C-0094-4249-9777-85B5C2030223}" type="parTrans" cxnId="{1D5B6223-621F-4FEA-82BA-8BCE938CAD16}">
      <dgm:prSet/>
      <dgm:spPr/>
      <dgm:t>
        <a:bodyPr/>
        <a:lstStyle/>
        <a:p>
          <a:endParaRPr lang="zh-TW" altLang="en-US"/>
        </a:p>
      </dgm:t>
    </dgm:pt>
    <dgm:pt modelId="{3E2AC7FE-36C7-4AD5-A0E9-B759D0AF4252}" type="sibTrans" cxnId="{1D5B6223-621F-4FEA-82BA-8BCE938CAD16}">
      <dgm:prSet/>
      <dgm:spPr/>
      <dgm:t>
        <a:bodyPr/>
        <a:lstStyle/>
        <a:p>
          <a:endParaRPr lang="zh-TW" altLang="en-US"/>
        </a:p>
      </dgm:t>
    </dgm:pt>
    <dgm:pt modelId="{F52A91B2-7E3D-4D33-B544-A166BEC02C69}">
      <dgm:prSet phldrT="[文字]" custT="1"/>
      <dgm:spPr/>
      <dgm:t>
        <a:bodyPr/>
        <a:lstStyle/>
        <a:p>
          <a:r>
            <a:rPr lang="zh-TW" altLang="en-US" sz="2400" dirty="0"/>
            <a:t>留言板</a:t>
          </a:r>
        </a:p>
      </dgm:t>
    </dgm:pt>
    <dgm:pt modelId="{5D442DF7-CCF3-4400-BB16-EBAFDBD04204}" type="parTrans" cxnId="{311A07A8-05A5-4F18-B88C-A2F9E25A5D19}">
      <dgm:prSet/>
      <dgm:spPr/>
      <dgm:t>
        <a:bodyPr/>
        <a:lstStyle/>
        <a:p>
          <a:endParaRPr lang="zh-TW" altLang="en-US"/>
        </a:p>
      </dgm:t>
    </dgm:pt>
    <dgm:pt modelId="{3E342B5F-E99F-4957-BAE0-C78BA68A808A}" type="sibTrans" cxnId="{311A07A8-05A5-4F18-B88C-A2F9E25A5D19}">
      <dgm:prSet/>
      <dgm:spPr/>
      <dgm:t>
        <a:bodyPr/>
        <a:lstStyle/>
        <a:p>
          <a:endParaRPr lang="zh-TW" altLang="en-US"/>
        </a:p>
      </dgm:t>
    </dgm:pt>
    <dgm:pt modelId="{AC91C4D7-E291-486F-9E6F-3671DA5DFDF2}">
      <dgm:prSet phldrT="[文字]"/>
      <dgm:spPr/>
      <dgm:t>
        <a:bodyPr/>
        <a:lstStyle/>
        <a:p>
          <a:r>
            <a:rPr lang="zh-TW" altLang="en-US" dirty="0"/>
            <a:t>設計理念</a:t>
          </a:r>
        </a:p>
      </dgm:t>
    </dgm:pt>
    <dgm:pt modelId="{B5B864A7-4E7B-4B62-B9E7-06362248A08C}" type="parTrans" cxnId="{CFC77F6D-430B-41BE-8C01-9FAB2B93F7EC}">
      <dgm:prSet/>
      <dgm:spPr/>
      <dgm:t>
        <a:bodyPr/>
        <a:lstStyle/>
        <a:p>
          <a:endParaRPr lang="zh-TW" altLang="en-US"/>
        </a:p>
      </dgm:t>
    </dgm:pt>
    <dgm:pt modelId="{BC7AC51C-E812-4050-A27D-7C486D0EFBAF}" type="sibTrans" cxnId="{CFC77F6D-430B-41BE-8C01-9FAB2B93F7EC}">
      <dgm:prSet/>
      <dgm:spPr/>
      <dgm:t>
        <a:bodyPr/>
        <a:lstStyle/>
        <a:p>
          <a:endParaRPr lang="zh-TW" altLang="en-US"/>
        </a:p>
      </dgm:t>
    </dgm:pt>
    <dgm:pt modelId="{5A8D8E1F-9B6C-48C5-890F-2AA4B4E1371C}">
      <dgm:prSet phldrT="[文字]"/>
      <dgm:spPr/>
      <dgm:t>
        <a:bodyPr/>
        <a:lstStyle/>
        <a:p>
          <a:r>
            <a:rPr lang="zh-TW" altLang="en-US" dirty="0"/>
            <a:t>設計稿</a:t>
          </a:r>
        </a:p>
      </dgm:t>
    </dgm:pt>
    <dgm:pt modelId="{656C84AD-2035-403B-B12B-5FECD9193C9D}" type="parTrans" cxnId="{6A6F3C30-DEC5-4999-956B-32BD89FB302D}">
      <dgm:prSet/>
      <dgm:spPr/>
      <dgm:t>
        <a:bodyPr/>
        <a:lstStyle/>
        <a:p>
          <a:endParaRPr lang="zh-TW" altLang="en-US"/>
        </a:p>
      </dgm:t>
    </dgm:pt>
    <dgm:pt modelId="{29FCD082-6B14-4908-A303-47B687CDAFB8}" type="sibTrans" cxnId="{6A6F3C30-DEC5-4999-956B-32BD89FB302D}">
      <dgm:prSet/>
      <dgm:spPr/>
      <dgm:t>
        <a:bodyPr/>
        <a:lstStyle/>
        <a:p>
          <a:endParaRPr lang="zh-TW" altLang="en-US"/>
        </a:p>
      </dgm:t>
    </dgm:pt>
    <dgm:pt modelId="{6A85C8A3-10B4-442D-9600-AB3F33A96B38}">
      <dgm:prSet phldrT="[文字]"/>
      <dgm:spPr/>
      <dgm:t>
        <a:bodyPr/>
        <a:lstStyle/>
        <a:p>
          <a:r>
            <a:rPr lang="zh-TW" altLang="en-US" dirty="0"/>
            <a:t>配色理念</a:t>
          </a:r>
        </a:p>
      </dgm:t>
    </dgm:pt>
    <dgm:pt modelId="{C2BA0CAB-A52D-4748-BE40-A3BE2F49863A}" type="parTrans" cxnId="{3E6336DC-83DC-42A3-A99E-E704CD14932F}">
      <dgm:prSet/>
      <dgm:spPr/>
      <dgm:t>
        <a:bodyPr/>
        <a:lstStyle/>
        <a:p>
          <a:endParaRPr lang="zh-TW" altLang="en-US"/>
        </a:p>
      </dgm:t>
    </dgm:pt>
    <dgm:pt modelId="{B3508FD3-5763-4578-B6A8-59488BA9D5FF}" type="sibTrans" cxnId="{3E6336DC-83DC-42A3-A99E-E704CD14932F}">
      <dgm:prSet/>
      <dgm:spPr/>
      <dgm:t>
        <a:bodyPr/>
        <a:lstStyle/>
        <a:p>
          <a:endParaRPr lang="zh-TW" altLang="en-US"/>
        </a:p>
      </dgm:t>
    </dgm:pt>
    <dgm:pt modelId="{8CEE2F2A-1182-449C-AB15-B6C397595D75}">
      <dgm:prSet phldrT="[文字]"/>
      <dgm:spPr/>
      <dgm:t>
        <a:bodyPr/>
        <a:lstStyle/>
        <a:p>
          <a:r>
            <a:rPr lang="zh-TW" altLang="en-US" dirty="0"/>
            <a:t>排版樣式</a:t>
          </a:r>
        </a:p>
      </dgm:t>
    </dgm:pt>
    <dgm:pt modelId="{0B987F57-E4D0-4965-9BF9-AAA2DB17D8A3}" type="parTrans" cxnId="{439CC743-1E67-4178-9BAF-B3DDEE2CCE60}">
      <dgm:prSet/>
      <dgm:spPr/>
      <dgm:t>
        <a:bodyPr/>
        <a:lstStyle/>
        <a:p>
          <a:endParaRPr lang="zh-TW" altLang="en-US"/>
        </a:p>
      </dgm:t>
    </dgm:pt>
    <dgm:pt modelId="{C41EADE4-EC49-4C74-B952-F6893FB4DA14}" type="sibTrans" cxnId="{439CC743-1E67-4178-9BAF-B3DDEE2CCE60}">
      <dgm:prSet/>
      <dgm:spPr/>
      <dgm:t>
        <a:bodyPr/>
        <a:lstStyle/>
        <a:p>
          <a:endParaRPr lang="zh-TW" altLang="en-US"/>
        </a:p>
      </dgm:t>
    </dgm:pt>
    <dgm:pt modelId="{59EB623F-300C-4015-B37D-05355D314DA4}">
      <dgm:prSet phldrT="[文字]" custT="1"/>
      <dgm:spPr/>
      <dgm:t>
        <a:bodyPr/>
        <a:lstStyle/>
        <a:p>
          <a:r>
            <a:rPr lang="zh-TW" altLang="en-US" sz="2400" dirty="0"/>
            <a:t>主頁</a:t>
          </a:r>
        </a:p>
      </dgm:t>
    </dgm:pt>
    <dgm:pt modelId="{2C1BD139-C14B-4DB1-8F60-84EA1022DBFA}" type="parTrans" cxnId="{B128AED0-49E2-4D6D-ACC4-8252FDCF3819}">
      <dgm:prSet/>
      <dgm:spPr/>
      <dgm:t>
        <a:bodyPr/>
        <a:lstStyle/>
        <a:p>
          <a:endParaRPr lang="zh-TW" altLang="en-US"/>
        </a:p>
      </dgm:t>
    </dgm:pt>
    <dgm:pt modelId="{01936775-91BF-40CF-8161-82DEEA0B35C5}" type="sibTrans" cxnId="{B128AED0-49E2-4D6D-ACC4-8252FDCF3819}">
      <dgm:prSet/>
      <dgm:spPr/>
      <dgm:t>
        <a:bodyPr/>
        <a:lstStyle/>
        <a:p>
          <a:endParaRPr lang="zh-TW" altLang="en-US"/>
        </a:p>
      </dgm:t>
    </dgm:pt>
    <dgm:pt modelId="{9D257855-31D2-4E4A-BE85-F3AEC57E201A}">
      <dgm:prSet phldrT="[文字]"/>
      <dgm:spPr/>
      <dgm:t>
        <a:bodyPr/>
        <a:lstStyle/>
        <a:p>
          <a:r>
            <a:rPr lang="zh-TW" altLang="en-US" dirty="0"/>
            <a:t>分工</a:t>
          </a:r>
        </a:p>
      </dgm:t>
    </dgm:pt>
    <dgm:pt modelId="{C27637F2-B768-460C-80DF-DD46AB04A16E}" type="sibTrans" cxnId="{173F72BF-7DAF-4F10-A4E2-A5DBEA87B349}">
      <dgm:prSet/>
      <dgm:spPr/>
      <dgm:t>
        <a:bodyPr/>
        <a:lstStyle/>
        <a:p>
          <a:endParaRPr lang="zh-TW" altLang="en-US"/>
        </a:p>
      </dgm:t>
    </dgm:pt>
    <dgm:pt modelId="{CE1BF324-BDE9-45D3-9E7A-BA33BA8C15E3}" type="parTrans" cxnId="{173F72BF-7DAF-4F10-A4E2-A5DBEA87B349}">
      <dgm:prSet/>
      <dgm:spPr/>
      <dgm:t>
        <a:bodyPr/>
        <a:lstStyle/>
        <a:p>
          <a:endParaRPr lang="zh-TW" altLang="en-US"/>
        </a:p>
      </dgm:t>
    </dgm:pt>
    <dgm:pt modelId="{BAD1C07F-1556-452D-BBD6-F0BDBEBC6C09}" type="pres">
      <dgm:prSet presAssocID="{651A378F-0604-4334-B95B-727C368979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C2B59FF-59F0-478A-B36D-09809FEBC3B6}" type="pres">
      <dgm:prSet presAssocID="{5B1A3367-AFB9-454E-B8A5-AE11D60480A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5AE0154-4651-43F3-B58B-6189BD85084E}" type="pres">
      <dgm:prSet presAssocID="{5B1A3367-AFB9-454E-B8A5-AE11D60480A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D39A93-7C0E-4D3B-87F8-4CA626E0CC61}" type="pres">
      <dgm:prSet presAssocID="{AC91C4D7-E291-486F-9E6F-3671DA5DFDF2}" presName="parentText" presStyleLbl="node1" presStyleIdx="1" presStyleCnt="3" custScaleX="48786" custLinFactNeighborX="-26788" custLinFactNeighborY="-191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E1C42E-C84F-40F7-BC96-CD6C10B5A77F}" type="pres">
      <dgm:prSet presAssocID="{AC91C4D7-E291-486F-9E6F-3671DA5DFDF2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AC33E1-CAA1-4EE8-9151-0BE1A11DB727}" type="pres">
      <dgm:prSet presAssocID="{9D257855-31D2-4E4A-BE85-F3AEC57E201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59BA7E0-84D6-4554-AC6F-FB73C8BA9FC1}" type="presOf" srcId="{AC91C4D7-E291-486F-9E6F-3671DA5DFDF2}" destId="{34D39A93-7C0E-4D3B-87F8-4CA626E0CC61}" srcOrd="0" destOrd="0" presId="urn:microsoft.com/office/officeart/2005/8/layout/vList2"/>
    <dgm:cxn modelId="{5A88601A-B77F-4578-BFA6-F358DDD144D0}" type="presOf" srcId="{5A8D8E1F-9B6C-48C5-890F-2AA4B4E1371C}" destId="{05E1C42E-C84F-40F7-BC96-CD6C10B5A77F}" srcOrd="0" destOrd="0" presId="urn:microsoft.com/office/officeart/2005/8/layout/vList2"/>
    <dgm:cxn modelId="{9A2EE302-4259-4C4D-BA41-0746B6FC4588}" type="presOf" srcId="{ABAC4BE0-7DDE-48A4-AA68-7E775126F903}" destId="{95AE0154-4651-43F3-B58B-6189BD85084E}" srcOrd="0" destOrd="1" presId="urn:microsoft.com/office/officeart/2005/8/layout/vList2"/>
    <dgm:cxn modelId="{BAC25F07-D4AD-4151-8889-318EDC6C90EA}" type="presOf" srcId="{BDD841F3-81D5-4FCD-BB69-974BBD1614CA}" destId="{95AE0154-4651-43F3-B58B-6189BD85084E}" srcOrd="0" destOrd="2" presId="urn:microsoft.com/office/officeart/2005/8/layout/vList2"/>
    <dgm:cxn modelId="{CE071552-AF24-45D8-A91D-4B1723807B37}" type="presOf" srcId="{9D257855-31D2-4E4A-BE85-F3AEC57E201A}" destId="{1BAC33E1-CAA1-4EE8-9151-0BE1A11DB727}" srcOrd="0" destOrd="0" presId="urn:microsoft.com/office/officeart/2005/8/layout/vList2"/>
    <dgm:cxn modelId="{A9B7C902-0342-48F6-9BD5-0AB96EC71E23}" type="presOf" srcId="{5B1A3367-AFB9-454E-B8A5-AE11D60480A4}" destId="{EC2B59FF-59F0-478A-B36D-09809FEBC3B6}" srcOrd="0" destOrd="0" presId="urn:microsoft.com/office/officeart/2005/8/layout/vList2"/>
    <dgm:cxn modelId="{3E6336DC-83DC-42A3-A99E-E704CD14932F}" srcId="{AC91C4D7-E291-486F-9E6F-3671DA5DFDF2}" destId="{6A85C8A3-10B4-442D-9600-AB3F33A96B38}" srcOrd="1" destOrd="0" parTransId="{C2BA0CAB-A52D-4748-BE40-A3BE2F49863A}" sibTransId="{B3508FD3-5763-4578-B6A8-59488BA9D5FF}"/>
    <dgm:cxn modelId="{586CAD1C-6D73-408A-901D-0A0CE9E6AFD1}" srcId="{651A378F-0604-4334-B95B-727C36897932}" destId="{5B1A3367-AFB9-454E-B8A5-AE11D60480A4}" srcOrd="0" destOrd="0" parTransId="{91C06ED3-6E5F-4200-9161-9F5F057A1A46}" sibTransId="{CDDA3273-B96D-4833-985F-0108780E2948}"/>
    <dgm:cxn modelId="{895DA375-B7CF-4CB7-A802-C6D33C083BC9}" type="presOf" srcId="{F52A91B2-7E3D-4D33-B544-A166BEC02C69}" destId="{95AE0154-4651-43F3-B58B-6189BD85084E}" srcOrd="0" destOrd="5" presId="urn:microsoft.com/office/officeart/2005/8/layout/vList2"/>
    <dgm:cxn modelId="{1D5B6223-621F-4FEA-82BA-8BCE938CAD16}" srcId="{5B1A3367-AFB9-454E-B8A5-AE11D60480A4}" destId="{50CCE304-65E9-4691-826F-756117C52918}" srcOrd="4" destOrd="0" parTransId="{837E8C6C-0094-4249-9777-85B5C2030223}" sibTransId="{3E2AC7FE-36C7-4AD5-A0E9-B759D0AF4252}"/>
    <dgm:cxn modelId="{439CC743-1E67-4178-9BAF-B3DDEE2CCE60}" srcId="{AC91C4D7-E291-486F-9E6F-3671DA5DFDF2}" destId="{8CEE2F2A-1182-449C-AB15-B6C397595D75}" srcOrd="2" destOrd="0" parTransId="{0B987F57-E4D0-4965-9BF9-AAA2DB17D8A3}" sibTransId="{C41EADE4-EC49-4C74-B952-F6893FB4DA14}"/>
    <dgm:cxn modelId="{0C382128-2C72-4D03-95B3-52C7FEC78C54}" srcId="{5B1A3367-AFB9-454E-B8A5-AE11D60480A4}" destId="{ABAC4BE0-7DDE-48A4-AA68-7E775126F903}" srcOrd="1" destOrd="0" parTransId="{389BF92A-B387-4519-BF4D-80DB40B996DD}" sibTransId="{6234D7A5-0887-4FD2-82FF-951F38C060D6}"/>
    <dgm:cxn modelId="{DB377E50-B700-4F91-81B0-A661B836FE1F}" type="presOf" srcId="{F1CA569E-D7B4-46B9-B618-BE5BAE04145B}" destId="{95AE0154-4651-43F3-B58B-6189BD85084E}" srcOrd="0" destOrd="3" presId="urn:microsoft.com/office/officeart/2005/8/layout/vList2"/>
    <dgm:cxn modelId="{2316488D-292D-402B-B35F-26E13442942D}" srcId="{5B1A3367-AFB9-454E-B8A5-AE11D60480A4}" destId="{F1CA569E-D7B4-46B9-B618-BE5BAE04145B}" srcOrd="3" destOrd="0" parTransId="{FCE883C9-1262-4F03-82DC-497BF1D8649A}" sibTransId="{3876D37F-15B9-48AE-944C-A9AC5E56ADD0}"/>
    <dgm:cxn modelId="{84ADF510-FB76-4DDA-85B5-C93A1FDE4EE0}" type="presOf" srcId="{59EB623F-300C-4015-B37D-05355D314DA4}" destId="{95AE0154-4651-43F3-B58B-6189BD85084E}" srcOrd="0" destOrd="0" presId="urn:microsoft.com/office/officeart/2005/8/layout/vList2"/>
    <dgm:cxn modelId="{1D11CCCF-BD1C-41C9-8507-4E7A850546CF}" srcId="{5B1A3367-AFB9-454E-B8A5-AE11D60480A4}" destId="{BDD841F3-81D5-4FCD-BB69-974BBD1614CA}" srcOrd="2" destOrd="0" parTransId="{A8D9BC70-ED77-40AF-AD92-BE26B6B8D8D7}" sibTransId="{6ECA76CB-8A40-4855-A5B3-A4A4E3E9ACCC}"/>
    <dgm:cxn modelId="{B128AED0-49E2-4D6D-ACC4-8252FDCF3819}" srcId="{5B1A3367-AFB9-454E-B8A5-AE11D60480A4}" destId="{59EB623F-300C-4015-B37D-05355D314DA4}" srcOrd="0" destOrd="0" parTransId="{2C1BD139-C14B-4DB1-8F60-84EA1022DBFA}" sibTransId="{01936775-91BF-40CF-8161-82DEEA0B35C5}"/>
    <dgm:cxn modelId="{6E6FD69D-2E12-425F-915D-B86EDA6420DD}" type="presOf" srcId="{6A85C8A3-10B4-442D-9600-AB3F33A96B38}" destId="{05E1C42E-C84F-40F7-BC96-CD6C10B5A77F}" srcOrd="0" destOrd="1" presId="urn:microsoft.com/office/officeart/2005/8/layout/vList2"/>
    <dgm:cxn modelId="{CFC77F6D-430B-41BE-8C01-9FAB2B93F7EC}" srcId="{651A378F-0604-4334-B95B-727C36897932}" destId="{AC91C4D7-E291-486F-9E6F-3671DA5DFDF2}" srcOrd="1" destOrd="0" parTransId="{B5B864A7-4E7B-4B62-B9E7-06362248A08C}" sibTransId="{BC7AC51C-E812-4050-A27D-7C486D0EFBAF}"/>
    <dgm:cxn modelId="{D1E0289C-2935-4046-8F45-8CFCC3BEA69B}" type="presOf" srcId="{50CCE304-65E9-4691-826F-756117C52918}" destId="{95AE0154-4651-43F3-B58B-6189BD85084E}" srcOrd="0" destOrd="4" presId="urn:microsoft.com/office/officeart/2005/8/layout/vList2"/>
    <dgm:cxn modelId="{173F72BF-7DAF-4F10-A4E2-A5DBEA87B349}" srcId="{651A378F-0604-4334-B95B-727C36897932}" destId="{9D257855-31D2-4E4A-BE85-F3AEC57E201A}" srcOrd="2" destOrd="0" parTransId="{CE1BF324-BDE9-45D3-9E7A-BA33BA8C15E3}" sibTransId="{C27637F2-B768-460C-80DF-DD46AB04A16E}"/>
    <dgm:cxn modelId="{64D21D08-1312-45CE-972E-D653E0E73379}" type="presOf" srcId="{651A378F-0604-4334-B95B-727C36897932}" destId="{BAD1C07F-1556-452D-BBD6-F0BDBEBC6C09}" srcOrd="0" destOrd="0" presId="urn:microsoft.com/office/officeart/2005/8/layout/vList2"/>
    <dgm:cxn modelId="{1283D626-4A52-436F-8432-B398D6202FDC}" type="presOf" srcId="{8CEE2F2A-1182-449C-AB15-B6C397595D75}" destId="{05E1C42E-C84F-40F7-BC96-CD6C10B5A77F}" srcOrd="0" destOrd="2" presId="urn:microsoft.com/office/officeart/2005/8/layout/vList2"/>
    <dgm:cxn modelId="{311A07A8-05A5-4F18-B88C-A2F9E25A5D19}" srcId="{5B1A3367-AFB9-454E-B8A5-AE11D60480A4}" destId="{F52A91B2-7E3D-4D33-B544-A166BEC02C69}" srcOrd="5" destOrd="0" parTransId="{5D442DF7-CCF3-4400-BB16-EBAFDBD04204}" sibTransId="{3E342B5F-E99F-4957-BAE0-C78BA68A808A}"/>
    <dgm:cxn modelId="{6A6F3C30-DEC5-4999-956B-32BD89FB302D}" srcId="{AC91C4D7-E291-486F-9E6F-3671DA5DFDF2}" destId="{5A8D8E1F-9B6C-48C5-890F-2AA4B4E1371C}" srcOrd="0" destOrd="0" parTransId="{656C84AD-2035-403B-B12B-5FECD9193C9D}" sibTransId="{29FCD082-6B14-4908-A303-47B687CDAFB8}"/>
    <dgm:cxn modelId="{B9BC8A8A-7B32-4B36-8212-014A8C9944BF}" type="presParOf" srcId="{BAD1C07F-1556-452D-BBD6-F0BDBEBC6C09}" destId="{EC2B59FF-59F0-478A-B36D-09809FEBC3B6}" srcOrd="0" destOrd="0" presId="urn:microsoft.com/office/officeart/2005/8/layout/vList2"/>
    <dgm:cxn modelId="{EA69F5C9-45F2-48ED-B386-5D2F99BEA71A}" type="presParOf" srcId="{BAD1C07F-1556-452D-BBD6-F0BDBEBC6C09}" destId="{95AE0154-4651-43F3-B58B-6189BD85084E}" srcOrd="1" destOrd="0" presId="urn:microsoft.com/office/officeart/2005/8/layout/vList2"/>
    <dgm:cxn modelId="{C069F82B-1F53-42D7-B1A0-0EFAAFBCD26D}" type="presParOf" srcId="{BAD1C07F-1556-452D-BBD6-F0BDBEBC6C09}" destId="{34D39A93-7C0E-4D3B-87F8-4CA626E0CC61}" srcOrd="2" destOrd="0" presId="urn:microsoft.com/office/officeart/2005/8/layout/vList2"/>
    <dgm:cxn modelId="{2C09FFE8-29E5-4287-AB2B-B11A1567525E}" type="presParOf" srcId="{BAD1C07F-1556-452D-BBD6-F0BDBEBC6C09}" destId="{05E1C42E-C84F-40F7-BC96-CD6C10B5A77F}" srcOrd="3" destOrd="0" presId="urn:microsoft.com/office/officeart/2005/8/layout/vList2"/>
    <dgm:cxn modelId="{E0EE64F2-03ED-4E3C-911E-809EC2F54629}" type="presParOf" srcId="{BAD1C07F-1556-452D-BBD6-F0BDBEBC6C09}" destId="{1BAC33E1-CAA1-4EE8-9151-0BE1A11DB72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6BFA2F-D8E6-4014-94D1-FD12468919EA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</dgm:pt>
    <dgm:pt modelId="{F8404E1C-CE47-4D83-B0A0-54CB39CCFD3F}">
      <dgm:prSet phldrT="[文字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邱奕凱</a:t>
          </a:r>
        </a:p>
      </dgm:t>
    </dgm:pt>
    <dgm:pt modelId="{F2AD8AD0-8B01-486E-ADFA-E8DF44984D5F}" type="parTrans" cxnId="{458E4500-8193-429A-BD93-61B30AF85FD4}">
      <dgm:prSet/>
      <dgm:spPr/>
      <dgm:t>
        <a:bodyPr/>
        <a:lstStyle/>
        <a:p>
          <a:endParaRPr lang="zh-TW" altLang="en-US"/>
        </a:p>
      </dgm:t>
    </dgm:pt>
    <dgm:pt modelId="{69B34539-DA2C-4848-8087-57FF92819F90}" type="sibTrans" cxnId="{458E4500-8193-429A-BD93-61B30AF85FD4}">
      <dgm:prSet/>
      <dgm:spPr/>
      <dgm:t>
        <a:bodyPr/>
        <a:lstStyle/>
        <a:p>
          <a:endParaRPr lang="zh-TW" altLang="en-US"/>
        </a:p>
      </dgm:t>
    </dgm:pt>
    <dgm:pt modelId="{D76C2E5A-CF3A-4D81-9461-B08618CD4749}">
      <dgm:prSet phldrT="[文字]" custT="1"/>
      <dgm:spPr/>
      <dgm:t>
        <a:bodyPr/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視覺搞設計</a:t>
          </a:r>
        </a:p>
      </dgm:t>
    </dgm:pt>
    <dgm:pt modelId="{E0839C8A-FF5A-4077-98B3-BF51803CD2A6}" type="parTrans" cxnId="{CCE8785B-E17D-448F-A74E-6C9E3C8471DB}">
      <dgm:prSet/>
      <dgm:spPr/>
      <dgm:t>
        <a:bodyPr/>
        <a:lstStyle/>
        <a:p>
          <a:endParaRPr lang="zh-TW" altLang="en-US"/>
        </a:p>
      </dgm:t>
    </dgm:pt>
    <dgm:pt modelId="{2F59AF06-FFBE-4C78-97BD-0AAB74221694}" type="sibTrans" cxnId="{CCE8785B-E17D-448F-A74E-6C9E3C8471DB}">
      <dgm:prSet/>
      <dgm:spPr/>
      <dgm:t>
        <a:bodyPr/>
        <a:lstStyle/>
        <a:p>
          <a:endParaRPr lang="zh-TW" altLang="en-US"/>
        </a:p>
      </dgm:t>
    </dgm:pt>
    <dgm:pt modelId="{5755747C-4978-43F2-A55D-6AE167785F80}">
      <dgm:prSet phldrT="[文字]" custT="1"/>
      <dgm:spPr/>
      <dgm:t>
        <a:bodyPr/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PPT</a:t>
          </a: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設計</a:t>
          </a:r>
        </a:p>
      </dgm:t>
    </dgm:pt>
    <dgm:pt modelId="{8FDDA863-7095-4949-AB8D-7C5281A9E828}" type="parTrans" cxnId="{FD737C54-B51A-4FB1-BE88-990E73BE6246}">
      <dgm:prSet/>
      <dgm:spPr/>
      <dgm:t>
        <a:bodyPr/>
        <a:lstStyle/>
        <a:p>
          <a:endParaRPr lang="zh-TW" altLang="en-US"/>
        </a:p>
      </dgm:t>
    </dgm:pt>
    <dgm:pt modelId="{D619DC68-0161-4733-BD0B-FC703A38E76D}" type="sibTrans" cxnId="{FD737C54-B51A-4FB1-BE88-990E73BE6246}">
      <dgm:prSet/>
      <dgm:spPr/>
      <dgm:t>
        <a:bodyPr/>
        <a:lstStyle/>
        <a:p>
          <a:endParaRPr lang="zh-TW" altLang="en-US"/>
        </a:p>
      </dgm:t>
    </dgm:pt>
    <dgm:pt modelId="{BB1FD433-6233-4B90-B638-55EB91C7BF7F}">
      <dgm:prSet phldrT="[文字]" custT="1"/>
      <dgm:spPr/>
      <dgm:t>
        <a:bodyPr/>
        <a:lstStyle/>
        <a:p>
          <a:r>
            <a:rPr lang="zh-TW" altLang="en-US" sz="1800" b="1" dirty="0">
              <a:latin typeface="+mj-ea"/>
              <a:ea typeface="+mj-ea"/>
            </a:rPr>
            <a:t>歐陽緒</a:t>
          </a:r>
        </a:p>
      </dgm:t>
    </dgm:pt>
    <dgm:pt modelId="{31FA101F-7A7B-4CB5-B481-D7567650C8EB}" type="parTrans" cxnId="{2AB3F354-87A2-439F-BCFA-F1C330E87E41}">
      <dgm:prSet/>
      <dgm:spPr/>
      <dgm:t>
        <a:bodyPr/>
        <a:lstStyle/>
        <a:p>
          <a:endParaRPr lang="zh-TW" altLang="en-US"/>
        </a:p>
      </dgm:t>
    </dgm:pt>
    <dgm:pt modelId="{2770E586-3350-4E7D-8678-12B795114BB4}" type="sibTrans" cxnId="{2AB3F354-87A2-439F-BCFA-F1C330E87E41}">
      <dgm:prSet/>
      <dgm:spPr/>
      <dgm:t>
        <a:bodyPr/>
        <a:lstStyle/>
        <a:p>
          <a:endParaRPr lang="zh-TW" altLang="en-US"/>
        </a:p>
      </dgm:t>
    </dgm:pt>
    <dgm:pt modelId="{EE705510-2B66-4616-997E-7CAB78BCCE41}">
      <dgm:prSet phldrT="[文字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鄭庭恩</a:t>
          </a:r>
        </a:p>
      </dgm:t>
    </dgm:pt>
    <dgm:pt modelId="{E5F9FB03-91C2-4247-A54F-07C6AA05DC6F}" type="parTrans" cxnId="{DD3378ED-F8AF-4990-9490-616C4986C95C}">
      <dgm:prSet/>
      <dgm:spPr/>
      <dgm:t>
        <a:bodyPr/>
        <a:lstStyle/>
        <a:p>
          <a:endParaRPr lang="zh-TW" altLang="en-US"/>
        </a:p>
      </dgm:t>
    </dgm:pt>
    <dgm:pt modelId="{C5E21CE7-EF0F-46C1-9831-98FBB8E35737}" type="sibTrans" cxnId="{DD3378ED-F8AF-4990-9490-616C4986C95C}">
      <dgm:prSet/>
      <dgm:spPr/>
      <dgm:t>
        <a:bodyPr/>
        <a:lstStyle/>
        <a:p>
          <a:endParaRPr lang="zh-TW" altLang="en-US"/>
        </a:p>
      </dgm:t>
    </dgm:pt>
    <dgm:pt modelId="{726F72F1-8394-48D0-B130-98F401A8CE94}">
      <dgm:prSet phldrT="[文字]" custT="1"/>
      <dgm:spPr/>
      <dgm:t>
        <a:bodyPr/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強檔新片設計</a:t>
          </a:r>
        </a:p>
      </dgm:t>
    </dgm:pt>
    <dgm:pt modelId="{73A13C44-E4ED-4ACD-B973-06B7EFEA2F36}" type="parTrans" cxnId="{788B78E2-1AE8-47C3-885C-697C8853174F}">
      <dgm:prSet/>
      <dgm:spPr/>
      <dgm:t>
        <a:bodyPr/>
        <a:lstStyle/>
        <a:p>
          <a:endParaRPr lang="zh-TW" altLang="en-US"/>
        </a:p>
      </dgm:t>
    </dgm:pt>
    <dgm:pt modelId="{76CA7F41-3FD3-480B-9F63-467DECFB140E}" type="sibTrans" cxnId="{788B78E2-1AE8-47C3-885C-697C8853174F}">
      <dgm:prSet/>
      <dgm:spPr/>
      <dgm:t>
        <a:bodyPr/>
        <a:lstStyle/>
        <a:p>
          <a:endParaRPr lang="zh-TW" altLang="en-US"/>
        </a:p>
      </dgm:t>
    </dgm:pt>
    <dgm:pt modelId="{B377EDDA-EC04-401E-9446-3DDF4EF70FC5}">
      <dgm:prSet phldrT="[文字]" custT="1"/>
      <dgm:spPr/>
      <dgm:t>
        <a:bodyPr/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主題影展設計</a:t>
          </a:r>
        </a:p>
      </dgm:t>
    </dgm:pt>
    <dgm:pt modelId="{A57F0709-FD0A-4617-B868-48929E13F282}" type="parTrans" cxnId="{B3D32305-F5F7-4C34-AEA5-26C16E046421}">
      <dgm:prSet/>
      <dgm:spPr/>
      <dgm:t>
        <a:bodyPr/>
        <a:lstStyle/>
        <a:p>
          <a:endParaRPr lang="zh-TW" altLang="en-US"/>
        </a:p>
      </dgm:t>
    </dgm:pt>
    <dgm:pt modelId="{BAFCC3B8-6754-42EA-B0FF-1736C9D553DA}" type="sibTrans" cxnId="{B3D32305-F5F7-4C34-AEA5-26C16E046421}">
      <dgm:prSet/>
      <dgm:spPr/>
      <dgm:t>
        <a:bodyPr/>
        <a:lstStyle/>
        <a:p>
          <a:endParaRPr lang="zh-TW" altLang="en-US"/>
        </a:p>
      </dgm:t>
    </dgm:pt>
    <dgm:pt modelId="{AAB73B5B-2AA0-4D8E-BA6E-E13E2142582E}">
      <dgm:prSet phldrT="[文字]" custT="1"/>
      <dgm:spPr/>
      <dgm:t>
        <a:bodyPr/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1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Javascript</a:t>
          </a:r>
          <a:endParaRPr lang="zh-TW" altLang="en-US" sz="21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42B15DE-CF22-4632-AB11-DCC417F57946}" type="parTrans" cxnId="{76E076C2-A588-45A2-A506-BDE5A1057888}">
      <dgm:prSet/>
      <dgm:spPr/>
      <dgm:t>
        <a:bodyPr/>
        <a:lstStyle/>
        <a:p>
          <a:endParaRPr lang="zh-TW" altLang="en-US"/>
        </a:p>
      </dgm:t>
    </dgm:pt>
    <dgm:pt modelId="{8194B040-D02D-4C59-811B-591AA6DA8678}" type="sibTrans" cxnId="{76E076C2-A588-45A2-A506-BDE5A1057888}">
      <dgm:prSet/>
      <dgm:spPr/>
      <dgm:t>
        <a:bodyPr/>
        <a:lstStyle/>
        <a:p>
          <a:endParaRPr lang="zh-TW" altLang="en-US"/>
        </a:p>
      </dgm:t>
    </dgm:pt>
    <dgm:pt modelId="{339E2A5A-06DC-4513-B9EF-D83403093E6A}">
      <dgm:prSet phldrT="[文字]" custT="1"/>
      <dgm:spPr/>
      <dgm:t>
        <a:bodyPr/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影音排行榜設計</a:t>
          </a:r>
        </a:p>
      </dgm:t>
    </dgm:pt>
    <dgm:pt modelId="{79425D34-5879-41B3-8B10-12324948D8B5}" type="parTrans" cxnId="{D91AF02B-558F-4400-92B9-F561227A296F}">
      <dgm:prSet/>
      <dgm:spPr/>
      <dgm:t>
        <a:bodyPr/>
        <a:lstStyle/>
        <a:p>
          <a:endParaRPr lang="zh-TW" altLang="en-US"/>
        </a:p>
      </dgm:t>
    </dgm:pt>
    <dgm:pt modelId="{F13C44F0-E07F-456A-A2FC-FA6AEA5F8204}" type="sibTrans" cxnId="{D91AF02B-558F-4400-92B9-F561227A296F}">
      <dgm:prSet/>
      <dgm:spPr/>
      <dgm:t>
        <a:bodyPr/>
        <a:lstStyle/>
        <a:p>
          <a:endParaRPr lang="zh-TW" altLang="en-US"/>
        </a:p>
      </dgm:t>
    </dgm:pt>
    <dgm:pt modelId="{EE262B1B-88A4-46B3-8818-97628DF50E99}">
      <dgm:prSet phldrT="[文字]" custT="1"/>
      <dgm:spPr/>
      <dgm:t>
        <a:bodyPr/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API</a:t>
          </a: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應用</a:t>
          </a:r>
        </a:p>
      </dgm:t>
    </dgm:pt>
    <dgm:pt modelId="{10C29163-2BDB-418F-BDB4-1E11DBCD600E}" type="parTrans" cxnId="{23221B3C-0851-4B12-95F3-C90A914697BF}">
      <dgm:prSet/>
      <dgm:spPr/>
      <dgm:t>
        <a:bodyPr/>
        <a:lstStyle/>
        <a:p>
          <a:endParaRPr lang="zh-TW" altLang="en-US"/>
        </a:p>
      </dgm:t>
    </dgm:pt>
    <dgm:pt modelId="{F44F7189-8708-4B4D-8421-836A922FD11D}" type="sibTrans" cxnId="{23221B3C-0851-4B12-95F3-C90A914697BF}">
      <dgm:prSet/>
      <dgm:spPr/>
      <dgm:t>
        <a:bodyPr/>
        <a:lstStyle/>
        <a:p>
          <a:endParaRPr lang="zh-TW" altLang="en-US"/>
        </a:p>
      </dgm:t>
    </dgm:pt>
    <dgm:pt modelId="{50CE739B-E56E-463C-ABDD-1CA762AD4683}">
      <dgm:prSet phldrT="[文字]" custT="1"/>
      <dgm:spPr/>
      <dgm:t>
        <a:bodyPr/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SPA</a:t>
          </a: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公版撰寫</a:t>
          </a:r>
        </a:p>
      </dgm:t>
    </dgm:pt>
    <dgm:pt modelId="{56F3A12D-24ED-4E88-A42B-8F984A1A11A5}" type="parTrans" cxnId="{EC97D56E-8A66-4BD2-9643-C405471BB596}">
      <dgm:prSet/>
      <dgm:spPr/>
      <dgm:t>
        <a:bodyPr/>
        <a:lstStyle/>
        <a:p>
          <a:endParaRPr lang="zh-TW" altLang="en-US"/>
        </a:p>
      </dgm:t>
    </dgm:pt>
    <dgm:pt modelId="{A04E6F5E-92AE-4128-ACD6-1617C2E762E5}" type="sibTrans" cxnId="{EC97D56E-8A66-4BD2-9643-C405471BB596}">
      <dgm:prSet/>
      <dgm:spPr/>
      <dgm:t>
        <a:bodyPr/>
        <a:lstStyle/>
        <a:p>
          <a:endParaRPr lang="zh-TW" altLang="en-US"/>
        </a:p>
      </dgm:t>
    </dgm:pt>
    <dgm:pt modelId="{C263F06E-3E48-484E-B5A6-C62B632FF67A}">
      <dgm:prSet phldrT="[文字]" custT="1"/>
      <dgm:spPr/>
      <dgm:t>
        <a:bodyPr/>
        <a:lstStyle/>
        <a:p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經典嚴選設計</a:t>
          </a:r>
        </a:p>
      </dgm:t>
    </dgm:pt>
    <dgm:pt modelId="{3CDEAF12-CE6E-4167-AB74-F3CC139FF477}" type="parTrans" cxnId="{CDA572EC-2D9C-40C6-9A99-72F427A2AE2F}">
      <dgm:prSet/>
      <dgm:spPr/>
      <dgm:t>
        <a:bodyPr/>
        <a:lstStyle/>
        <a:p>
          <a:endParaRPr lang="zh-TW" altLang="en-US"/>
        </a:p>
      </dgm:t>
    </dgm:pt>
    <dgm:pt modelId="{7D6C90C7-AB5C-4AE4-A843-D8D3AA37DC95}" type="sibTrans" cxnId="{CDA572EC-2D9C-40C6-9A99-72F427A2AE2F}">
      <dgm:prSet/>
      <dgm:spPr/>
      <dgm:t>
        <a:bodyPr/>
        <a:lstStyle/>
        <a:p>
          <a:endParaRPr lang="zh-TW" altLang="en-US"/>
        </a:p>
      </dgm:t>
    </dgm:pt>
    <dgm:pt modelId="{F7DA767E-1B46-4B83-8A25-52AE1086AF06}" type="pres">
      <dgm:prSet presAssocID="{176BFA2F-D8E6-4014-94D1-FD12468919EA}" presName="linear" presStyleCnt="0">
        <dgm:presLayoutVars>
          <dgm:animLvl val="lvl"/>
          <dgm:resizeHandles val="exact"/>
        </dgm:presLayoutVars>
      </dgm:prSet>
      <dgm:spPr/>
    </dgm:pt>
    <dgm:pt modelId="{8778E041-FA41-4D4C-9444-3503E53EC54E}" type="pres">
      <dgm:prSet presAssocID="{F8404E1C-CE47-4D83-B0A0-54CB39CCFD3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7ED64F-0E11-4F4D-AAC7-DC2E6F68B04A}" type="pres">
      <dgm:prSet presAssocID="{F8404E1C-CE47-4D83-B0A0-54CB39CCFD3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A1B8B8-0473-4020-8EAC-E5DF4344CCDC}" type="pres">
      <dgm:prSet presAssocID="{BB1FD433-6233-4B90-B638-55EB91C7BF7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F7076C-8F06-4044-B07B-86932298CCE5}" type="pres">
      <dgm:prSet presAssocID="{BB1FD433-6233-4B90-B638-55EB91C7BF7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D02D48B-BD3A-48D9-BC6E-B2780C37285E}" type="pres">
      <dgm:prSet presAssocID="{EE705510-2B66-4616-997E-7CAB78BCCE4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ED2941-ABDE-4924-B761-D7A2B47010BE}" type="pres">
      <dgm:prSet presAssocID="{EE705510-2B66-4616-997E-7CAB78BCCE4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351646E-6BD1-4022-B0EF-503F97E1455C}" type="presOf" srcId="{BB1FD433-6233-4B90-B638-55EB91C7BF7F}" destId="{01A1B8B8-0473-4020-8EAC-E5DF4344CCDC}" srcOrd="0" destOrd="0" presId="urn:microsoft.com/office/officeart/2005/8/layout/vList2"/>
    <dgm:cxn modelId="{F8E062D5-20A6-4893-9653-157835C07DA7}" type="presOf" srcId="{EE262B1B-88A4-46B3-8818-97628DF50E99}" destId="{BBF7076C-8F06-4044-B07B-86932298CCE5}" srcOrd="0" destOrd="1" presId="urn:microsoft.com/office/officeart/2005/8/layout/vList2"/>
    <dgm:cxn modelId="{458E4500-8193-429A-BD93-61B30AF85FD4}" srcId="{176BFA2F-D8E6-4014-94D1-FD12468919EA}" destId="{F8404E1C-CE47-4D83-B0A0-54CB39CCFD3F}" srcOrd="0" destOrd="0" parTransId="{F2AD8AD0-8B01-486E-ADFA-E8DF44984D5F}" sibTransId="{69B34539-DA2C-4848-8087-57FF92819F90}"/>
    <dgm:cxn modelId="{CCE8785B-E17D-448F-A74E-6C9E3C8471DB}" srcId="{EE705510-2B66-4616-997E-7CAB78BCCE41}" destId="{D76C2E5A-CF3A-4D81-9461-B08618CD4749}" srcOrd="2" destOrd="0" parTransId="{E0839C8A-FF5A-4077-98B3-BF51803CD2A6}" sibTransId="{2F59AF06-FFBE-4C78-97BD-0AAB74221694}"/>
    <dgm:cxn modelId="{788B78E2-1AE8-47C3-885C-697C8853174F}" srcId="{EE705510-2B66-4616-997E-7CAB78BCCE41}" destId="{726F72F1-8394-48D0-B130-98F401A8CE94}" srcOrd="1" destOrd="0" parTransId="{73A13C44-E4ED-4ACD-B973-06B7EFEA2F36}" sibTransId="{76CA7F41-3FD3-480B-9F63-467DECFB140E}"/>
    <dgm:cxn modelId="{2A75960A-804E-4C2C-B64E-DB9E36F28F28}" type="presOf" srcId="{5755747C-4978-43F2-A55D-6AE167785F80}" destId="{8C7ED64F-0E11-4F4D-AAC7-DC2E6F68B04A}" srcOrd="0" destOrd="2" presId="urn:microsoft.com/office/officeart/2005/8/layout/vList2"/>
    <dgm:cxn modelId="{CDA572EC-2D9C-40C6-9A99-72F427A2AE2F}" srcId="{F8404E1C-CE47-4D83-B0A0-54CB39CCFD3F}" destId="{C263F06E-3E48-484E-B5A6-C62B632FF67A}" srcOrd="0" destOrd="0" parTransId="{3CDEAF12-CE6E-4167-AB74-F3CC139FF477}" sibTransId="{7D6C90C7-AB5C-4AE4-A843-D8D3AA37DC95}"/>
    <dgm:cxn modelId="{9BA158E7-720B-415C-82A7-FF168C1B87CD}" type="presOf" srcId="{D76C2E5A-CF3A-4D81-9461-B08618CD4749}" destId="{72ED2941-ABDE-4924-B761-D7A2B47010BE}" srcOrd="0" destOrd="2" presId="urn:microsoft.com/office/officeart/2005/8/layout/vList2"/>
    <dgm:cxn modelId="{3005C32A-64ED-4F45-9B21-72CB528E1D25}" type="presOf" srcId="{50CE739B-E56E-463C-ABDD-1CA762AD4683}" destId="{BBF7076C-8F06-4044-B07B-86932298CCE5}" srcOrd="0" destOrd="2" presId="urn:microsoft.com/office/officeart/2005/8/layout/vList2"/>
    <dgm:cxn modelId="{2AB3F354-87A2-439F-BCFA-F1C330E87E41}" srcId="{176BFA2F-D8E6-4014-94D1-FD12468919EA}" destId="{BB1FD433-6233-4B90-B638-55EB91C7BF7F}" srcOrd="1" destOrd="0" parTransId="{31FA101F-7A7B-4CB5-B481-D7567650C8EB}" sibTransId="{2770E586-3350-4E7D-8678-12B795114BB4}"/>
    <dgm:cxn modelId="{DD3378ED-F8AF-4990-9490-616C4986C95C}" srcId="{176BFA2F-D8E6-4014-94D1-FD12468919EA}" destId="{EE705510-2B66-4616-997E-7CAB78BCCE41}" srcOrd="2" destOrd="0" parTransId="{E5F9FB03-91C2-4247-A54F-07C6AA05DC6F}" sibTransId="{C5E21CE7-EF0F-46C1-9831-98FBB8E35737}"/>
    <dgm:cxn modelId="{C5A9C116-2CB1-40B7-9163-15A8E3C63CB3}" type="presOf" srcId="{EE705510-2B66-4616-997E-7CAB78BCCE41}" destId="{BD02D48B-BD3A-48D9-BC6E-B2780C37285E}" srcOrd="0" destOrd="0" presId="urn:microsoft.com/office/officeart/2005/8/layout/vList2"/>
    <dgm:cxn modelId="{E2AF8821-0150-4EBE-8F51-89B8D3317DD3}" type="presOf" srcId="{B377EDDA-EC04-401E-9446-3DDF4EF70FC5}" destId="{8C7ED64F-0E11-4F4D-AAC7-DC2E6F68B04A}" srcOrd="0" destOrd="1" presId="urn:microsoft.com/office/officeart/2005/8/layout/vList2"/>
    <dgm:cxn modelId="{4CD31BC2-819E-4844-AD55-8A2BEEF08D7A}" type="presOf" srcId="{339E2A5A-06DC-4513-B9EF-D83403093E6A}" destId="{72ED2941-ABDE-4924-B761-D7A2B47010BE}" srcOrd="0" destOrd="0" presId="urn:microsoft.com/office/officeart/2005/8/layout/vList2"/>
    <dgm:cxn modelId="{BDBB8952-BAA3-4E0B-9B64-FEBE915BEF89}" type="presOf" srcId="{726F72F1-8394-48D0-B130-98F401A8CE94}" destId="{72ED2941-ABDE-4924-B761-D7A2B47010BE}" srcOrd="0" destOrd="1" presId="urn:microsoft.com/office/officeart/2005/8/layout/vList2"/>
    <dgm:cxn modelId="{EC97D56E-8A66-4BD2-9643-C405471BB596}" srcId="{BB1FD433-6233-4B90-B638-55EB91C7BF7F}" destId="{50CE739B-E56E-463C-ABDD-1CA762AD4683}" srcOrd="2" destOrd="0" parTransId="{56F3A12D-24ED-4E88-A42B-8F984A1A11A5}" sibTransId="{A04E6F5E-92AE-4128-ACD6-1617C2E762E5}"/>
    <dgm:cxn modelId="{23221B3C-0851-4B12-95F3-C90A914697BF}" srcId="{BB1FD433-6233-4B90-B638-55EB91C7BF7F}" destId="{EE262B1B-88A4-46B3-8818-97628DF50E99}" srcOrd="1" destOrd="0" parTransId="{10C29163-2BDB-418F-BDB4-1E11DBCD600E}" sibTransId="{F44F7189-8708-4B4D-8421-836A922FD11D}"/>
    <dgm:cxn modelId="{6FD48DB8-C91E-4F67-8CAB-B185BE7E6B1B}" type="presOf" srcId="{C263F06E-3E48-484E-B5A6-C62B632FF67A}" destId="{8C7ED64F-0E11-4F4D-AAC7-DC2E6F68B04A}" srcOrd="0" destOrd="0" presId="urn:microsoft.com/office/officeart/2005/8/layout/vList2"/>
    <dgm:cxn modelId="{FD737C54-B51A-4FB1-BE88-990E73BE6246}" srcId="{F8404E1C-CE47-4D83-B0A0-54CB39CCFD3F}" destId="{5755747C-4978-43F2-A55D-6AE167785F80}" srcOrd="2" destOrd="0" parTransId="{8FDDA863-7095-4949-AB8D-7C5281A9E828}" sibTransId="{D619DC68-0161-4733-BD0B-FC703A38E76D}"/>
    <dgm:cxn modelId="{B3D32305-F5F7-4C34-AEA5-26C16E046421}" srcId="{F8404E1C-CE47-4D83-B0A0-54CB39CCFD3F}" destId="{B377EDDA-EC04-401E-9446-3DDF4EF70FC5}" srcOrd="1" destOrd="0" parTransId="{A57F0709-FD0A-4617-B868-48929E13F282}" sibTransId="{BAFCC3B8-6754-42EA-B0FF-1736C9D553DA}"/>
    <dgm:cxn modelId="{72930AA6-5154-4C46-B7FD-D9F9D43A2AF2}" type="presOf" srcId="{AAB73B5B-2AA0-4D8E-BA6E-E13E2142582E}" destId="{BBF7076C-8F06-4044-B07B-86932298CCE5}" srcOrd="0" destOrd="0" presId="urn:microsoft.com/office/officeart/2005/8/layout/vList2"/>
    <dgm:cxn modelId="{D91AF02B-558F-4400-92B9-F561227A296F}" srcId="{EE705510-2B66-4616-997E-7CAB78BCCE41}" destId="{339E2A5A-06DC-4513-B9EF-D83403093E6A}" srcOrd="0" destOrd="0" parTransId="{79425D34-5879-41B3-8B10-12324948D8B5}" sibTransId="{F13C44F0-E07F-456A-A2FC-FA6AEA5F8204}"/>
    <dgm:cxn modelId="{76E076C2-A588-45A2-A506-BDE5A1057888}" srcId="{BB1FD433-6233-4B90-B638-55EB91C7BF7F}" destId="{AAB73B5B-2AA0-4D8E-BA6E-E13E2142582E}" srcOrd="0" destOrd="0" parTransId="{342B15DE-CF22-4632-AB11-DCC417F57946}" sibTransId="{8194B040-D02D-4C59-811B-591AA6DA8678}"/>
    <dgm:cxn modelId="{D4356D17-B5E4-49D7-9333-98A0E65FF865}" type="presOf" srcId="{176BFA2F-D8E6-4014-94D1-FD12468919EA}" destId="{F7DA767E-1B46-4B83-8A25-52AE1086AF06}" srcOrd="0" destOrd="0" presId="urn:microsoft.com/office/officeart/2005/8/layout/vList2"/>
    <dgm:cxn modelId="{FDCCCCEF-B4A9-4D76-B59D-853147638710}" type="presOf" srcId="{F8404E1C-CE47-4D83-B0A0-54CB39CCFD3F}" destId="{8778E041-FA41-4D4C-9444-3503E53EC54E}" srcOrd="0" destOrd="0" presId="urn:microsoft.com/office/officeart/2005/8/layout/vList2"/>
    <dgm:cxn modelId="{14D8AFF1-6D2D-4A61-9CA1-6B14863B0A68}" type="presParOf" srcId="{F7DA767E-1B46-4B83-8A25-52AE1086AF06}" destId="{8778E041-FA41-4D4C-9444-3503E53EC54E}" srcOrd="0" destOrd="0" presId="urn:microsoft.com/office/officeart/2005/8/layout/vList2"/>
    <dgm:cxn modelId="{68976E2A-C868-44E8-AF8E-024002E1847B}" type="presParOf" srcId="{F7DA767E-1B46-4B83-8A25-52AE1086AF06}" destId="{8C7ED64F-0E11-4F4D-AAC7-DC2E6F68B04A}" srcOrd="1" destOrd="0" presId="urn:microsoft.com/office/officeart/2005/8/layout/vList2"/>
    <dgm:cxn modelId="{C4EB980B-B0DE-4763-A956-D52F58CA7138}" type="presParOf" srcId="{F7DA767E-1B46-4B83-8A25-52AE1086AF06}" destId="{01A1B8B8-0473-4020-8EAC-E5DF4344CCDC}" srcOrd="2" destOrd="0" presId="urn:microsoft.com/office/officeart/2005/8/layout/vList2"/>
    <dgm:cxn modelId="{BAB22F66-F06E-457A-BF01-6C4FD891FBF7}" type="presParOf" srcId="{F7DA767E-1B46-4B83-8A25-52AE1086AF06}" destId="{BBF7076C-8F06-4044-B07B-86932298CCE5}" srcOrd="3" destOrd="0" presId="urn:microsoft.com/office/officeart/2005/8/layout/vList2"/>
    <dgm:cxn modelId="{53658DDA-9BA6-47F1-9C7D-733072AA64D3}" type="presParOf" srcId="{F7DA767E-1B46-4B83-8A25-52AE1086AF06}" destId="{BD02D48B-BD3A-48D9-BC6E-B2780C37285E}" srcOrd="4" destOrd="0" presId="urn:microsoft.com/office/officeart/2005/8/layout/vList2"/>
    <dgm:cxn modelId="{2EC1C869-4148-43C5-BB3B-63550003B70B}" type="presParOf" srcId="{F7DA767E-1B46-4B83-8A25-52AE1086AF06}" destId="{72ED2941-ABDE-4924-B761-D7A2B47010B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B59FF-59F0-478A-B36D-09809FEBC3B6}">
      <dsp:nvSpPr>
        <dsp:cNvPr id="0" name=""/>
        <dsp:cNvSpPr/>
      </dsp:nvSpPr>
      <dsp:spPr>
        <a:xfrm>
          <a:off x="0" y="180"/>
          <a:ext cx="10833717" cy="856056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頁面介紹</a:t>
          </a:r>
        </a:p>
      </dsp:txBody>
      <dsp:txXfrm>
        <a:off x="41789" y="41969"/>
        <a:ext cx="10750139" cy="772478"/>
      </dsp:txXfrm>
    </dsp:sp>
    <dsp:sp modelId="{95AE0154-4651-43F3-B58B-6189BD85084E}">
      <dsp:nvSpPr>
        <dsp:cNvPr id="0" name=""/>
        <dsp:cNvSpPr/>
      </dsp:nvSpPr>
      <dsp:spPr>
        <a:xfrm>
          <a:off x="0" y="856236"/>
          <a:ext cx="10833717" cy="266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97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400" kern="1200" dirty="0"/>
            <a:t>主頁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400" kern="1200" dirty="0"/>
            <a:t>影音排行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400" kern="1200" dirty="0"/>
            <a:t>強檔新片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400" kern="1200" dirty="0"/>
            <a:t>經典嚴選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400" kern="1200" dirty="0"/>
            <a:t>主題影展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400" kern="1200" dirty="0"/>
            <a:t>留言板</a:t>
          </a:r>
        </a:p>
      </dsp:txBody>
      <dsp:txXfrm>
        <a:off x="0" y="856236"/>
        <a:ext cx="10833717" cy="2664090"/>
      </dsp:txXfrm>
    </dsp:sp>
    <dsp:sp modelId="{34D39A93-7C0E-4D3B-87F8-4CA626E0CC61}">
      <dsp:nvSpPr>
        <dsp:cNvPr id="0" name=""/>
        <dsp:cNvSpPr/>
      </dsp:nvSpPr>
      <dsp:spPr>
        <a:xfrm>
          <a:off x="0" y="3492898"/>
          <a:ext cx="5285337" cy="856056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-7326329"/>
                <a:satOff val="12797"/>
                <a:lumOff val="7353"/>
                <a:alphaOff val="0"/>
                <a:shade val="36000"/>
                <a:satMod val="120000"/>
              </a:schemeClr>
              <a:schemeClr val="accent2">
                <a:hueOff val="-7326329"/>
                <a:satOff val="12797"/>
                <a:lumOff val="7353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設計理念</a:t>
          </a:r>
        </a:p>
      </dsp:txBody>
      <dsp:txXfrm>
        <a:off x="41789" y="3534687"/>
        <a:ext cx="5201759" cy="772478"/>
      </dsp:txXfrm>
    </dsp:sp>
    <dsp:sp modelId="{05E1C42E-C84F-40F7-BC96-CD6C10B5A77F}">
      <dsp:nvSpPr>
        <dsp:cNvPr id="0" name=""/>
        <dsp:cNvSpPr/>
      </dsp:nvSpPr>
      <dsp:spPr>
        <a:xfrm>
          <a:off x="0" y="4376382"/>
          <a:ext cx="10833717" cy="1434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97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600" kern="1200" dirty="0"/>
            <a:t>設計稿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600" kern="1200" dirty="0"/>
            <a:t>配色理念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600" kern="1200" dirty="0"/>
            <a:t>排版樣式</a:t>
          </a:r>
        </a:p>
      </dsp:txBody>
      <dsp:txXfrm>
        <a:off x="0" y="4376382"/>
        <a:ext cx="10833717" cy="1434510"/>
      </dsp:txXfrm>
    </dsp:sp>
    <dsp:sp modelId="{1BAC33E1-CAA1-4EE8-9151-0BE1A11DB727}">
      <dsp:nvSpPr>
        <dsp:cNvPr id="0" name=""/>
        <dsp:cNvSpPr/>
      </dsp:nvSpPr>
      <dsp:spPr>
        <a:xfrm>
          <a:off x="0" y="5810892"/>
          <a:ext cx="10833717" cy="856056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-14652658"/>
                <a:satOff val="25593"/>
                <a:lumOff val="14706"/>
                <a:alphaOff val="0"/>
                <a:shade val="36000"/>
                <a:satMod val="120000"/>
              </a:schemeClr>
              <a:schemeClr val="accent2">
                <a:hueOff val="-14652658"/>
                <a:satOff val="25593"/>
                <a:lumOff val="14706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分工</a:t>
          </a:r>
        </a:p>
      </dsp:txBody>
      <dsp:txXfrm>
        <a:off x="41789" y="5852681"/>
        <a:ext cx="10750139" cy="772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8E041-FA41-4D4C-9444-3503E53EC54E}">
      <dsp:nvSpPr>
        <dsp:cNvPr id="0" name=""/>
        <dsp:cNvSpPr/>
      </dsp:nvSpPr>
      <dsp:spPr>
        <a:xfrm>
          <a:off x="0" y="33401"/>
          <a:ext cx="3426978" cy="61776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2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邱奕凱</a:t>
          </a:r>
        </a:p>
      </dsp:txBody>
      <dsp:txXfrm>
        <a:off x="30157" y="63558"/>
        <a:ext cx="3366664" cy="557446"/>
      </dsp:txXfrm>
    </dsp:sp>
    <dsp:sp modelId="{8C7ED64F-0E11-4F4D-AAC7-DC2E6F68B04A}">
      <dsp:nvSpPr>
        <dsp:cNvPr id="0" name=""/>
        <dsp:cNvSpPr/>
      </dsp:nvSpPr>
      <dsp:spPr>
        <a:xfrm>
          <a:off x="0" y="651161"/>
          <a:ext cx="3426978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07" tIns="26670" rIns="149352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經典嚴選設計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主題影展設計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PPT</a:t>
          </a: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設計</a:t>
          </a:r>
        </a:p>
      </dsp:txBody>
      <dsp:txXfrm>
        <a:off x="0" y="651161"/>
        <a:ext cx="3426978" cy="1502820"/>
      </dsp:txXfrm>
    </dsp:sp>
    <dsp:sp modelId="{01A1B8B8-0473-4020-8EAC-E5DF4344CCDC}">
      <dsp:nvSpPr>
        <dsp:cNvPr id="0" name=""/>
        <dsp:cNvSpPr/>
      </dsp:nvSpPr>
      <dsp:spPr>
        <a:xfrm>
          <a:off x="0" y="2153981"/>
          <a:ext cx="3426978" cy="61776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-7326329"/>
                <a:satOff val="12797"/>
                <a:lumOff val="7353"/>
                <a:alphaOff val="0"/>
                <a:tint val="70000"/>
                <a:shade val="63000"/>
              </a:schemeClr>
              <a:schemeClr val="accent2">
                <a:hueOff val="-7326329"/>
                <a:satOff val="12797"/>
                <a:lumOff val="7353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>
              <a:latin typeface="+mj-ea"/>
              <a:ea typeface="+mj-ea"/>
            </a:rPr>
            <a:t>歐陽緒</a:t>
          </a:r>
        </a:p>
      </dsp:txBody>
      <dsp:txXfrm>
        <a:off x="30157" y="2184138"/>
        <a:ext cx="3366664" cy="557446"/>
      </dsp:txXfrm>
    </dsp:sp>
    <dsp:sp modelId="{BBF7076C-8F06-4044-B07B-86932298CCE5}">
      <dsp:nvSpPr>
        <dsp:cNvPr id="0" name=""/>
        <dsp:cNvSpPr/>
      </dsp:nvSpPr>
      <dsp:spPr>
        <a:xfrm>
          <a:off x="0" y="2771741"/>
          <a:ext cx="3426978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07" tIns="26670" rIns="149352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1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Javascript</a:t>
          </a:r>
          <a:endParaRPr lang="zh-TW" altLang="en-US" sz="21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API</a:t>
          </a: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應用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SPA</a:t>
          </a: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公版撰寫</a:t>
          </a:r>
        </a:p>
      </dsp:txBody>
      <dsp:txXfrm>
        <a:off x="0" y="2771741"/>
        <a:ext cx="3426978" cy="1502820"/>
      </dsp:txXfrm>
    </dsp:sp>
    <dsp:sp modelId="{BD02D48B-BD3A-48D9-BC6E-B2780C37285E}">
      <dsp:nvSpPr>
        <dsp:cNvPr id="0" name=""/>
        <dsp:cNvSpPr/>
      </dsp:nvSpPr>
      <dsp:spPr>
        <a:xfrm>
          <a:off x="0" y="4274562"/>
          <a:ext cx="3426978" cy="61776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-14652658"/>
                <a:satOff val="25593"/>
                <a:lumOff val="14706"/>
                <a:alphaOff val="0"/>
                <a:tint val="70000"/>
                <a:shade val="63000"/>
              </a:schemeClr>
              <a:schemeClr val="accent2">
                <a:hueOff val="-14652658"/>
                <a:satOff val="25593"/>
                <a:lumOff val="14706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鄭庭恩</a:t>
          </a:r>
        </a:p>
      </dsp:txBody>
      <dsp:txXfrm>
        <a:off x="30157" y="4304719"/>
        <a:ext cx="3366664" cy="557446"/>
      </dsp:txXfrm>
    </dsp:sp>
    <dsp:sp modelId="{72ED2941-ABDE-4924-B761-D7A2B47010BE}">
      <dsp:nvSpPr>
        <dsp:cNvPr id="0" name=""/>
        <dsp:cNvSpPr/>
      </dsp:nvSpPr>
      <dsp:spPr>
        <a:xfrm>
          <a:off x="0" y="4892322"/>
          <a:ext cx="3426978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07" tIns="26670" rIns="149352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影音排行榜設計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強檔新片設計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1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視覺搞設計</a:t>
          </a:r>
        </a:p>
      </dsp:txBody>
      <dsp:txXfrm>
        <a:off x="0" y="4892322"/>
        <a:ext cx="3426978" cy="1502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dirty="0"/>
              <a:t>4/17/2019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C5F8DF9D-14F1-4111-B517-7626B9D1F6E6}"/>
              </a:ext>
            </a:extLst>
          </p:cNvPr>
          <p:cNvSpPr/>
          <p:nvPr userDrawn="1"/>
        </p:nvSpPr>
        <p:spPr>
          <a:xfrm>
            <a:off x="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60DAFD-9BF8-4B87-AFD0-7EAE4D42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0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098AAD-3735-42DE-A138-C3BD65061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90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3F6F36A-776C-4ACF-B004-91E064D246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42104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98BDE133-83E7-4CDB-9FF5-CE71C5A4C1B3}"/>
              </a:ext>
            </a:extLst>
          </p:cNvPr>
          <p:cNvSpPr txBox="1">
            <a:spLocks/>
          </p:cNvSpPr>
          <p:nvPr userDrawn="1"/>
        </p:nvSpPr>
        <p:spPr>
          <a:xfrm>
            <a:off x="4892040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8" name="Group 7">
            <a:extLst>
              <a:ext uri="{FF2B5EF4-FFF2-40B4-BE49-F238E27FC236}">
                <a16:creationId xmlns:a16="http://schemas.microsoft.com/office/drawing/2014/main" id="{80F4C16A-A4F0-4934-B053-493CF55F0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01720" y="6229678"/>
            <a:ext cx="457200" cy="457200"/>
            <a:chOff x="11361460" y="6195811"/>
            <a:chExt cx="548640" cy="548640"/>
          </a:xfrm>
        </p:grpSpPr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0CA47996-D851-495C-B50B-74E50F933764}"/>
                </a:ext>
              </a:extLst>
            </p:cNvPr>
            <p:cNvSpPr/>
            <p:nvPr/>
          </p:nvSpPr>
          <p:spPr>
            <a:xfrm>
              <a:off x="11361460" y="6195811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8662500D-ECAC-4CCD-9196-011194CE6405}"/>
                </a:ext>
              </a:extLst>
            </p:cNvPr>
            <p:cNvSpPr/>
            <p:nvPr/>
          </p:nvSpPr>
          <p:spPr>
            <a:xfrm>
              <a:off x="11396494" y="6230846"/>
              <a:ext cx="478575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1881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52" r:id="rId9"/>
    <p:sldLayoutId id="2147483849" r:id="rId10"/>
    <p:sldLayoutId id="2147483850" r:id="rId11"/>
    <p:sldLayoutId id="214748385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oseph871107.github.io/Class-107-2-Web-MidProject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7BA1A-E784-4C5B-88A8-4EDD8A6C8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0" dirty="0"/>
              <a:t>北科電影院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987E20-7DE4-490C-A555-5F71971B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292589"/>
          </a:xfrm>
        </p:spPr>
        <p:txBody>
          <a:bodyPr>
            <a:noAutofit/>
          </a:bodyPr>
          <a:lstStyle/>
          <a:p>
            <a:r>
              <a:rPr lang="en-US" altLang="zh-TW" dirty="0"/>
              <a:t>106590008 </a:t>
            </a:r>
            <a:r>
              <a:rPr lang="zh-TW" altLang="en-US" dirty="0"/>
              <a:t>邱奕凱</a:t>
            </a:r>
            <a:endParaRPr lang="en-US" altLang="zh-TW" dirty="0"/>
          </a:p>
          <a:p>
            <a:r>
              <a:rPr lang="en-US" altLang="zh-TW" dirty="0"/>
              <a:t>106590011 </a:t>
            </a:r>
            <a:r>
              <a:rPr lang="zh-TW" altLang="en-US" dirty="0"/>
              <a:t>歐陽緒</a:t>
            </a:r>
            <a:endParaRPr lang="en-US" altLang="zh-TW" dirty="0"/>
          </a:p>
          <a:p>
            <a:r>
              <a:rPr lang="en-US" altLang="zh-TW" dirty="0"/>
              <a:t>106590031</a:t>
            </a:r>
            <a:r>
              <a:rPr lang="zh-TW" altLang="en-US" dirty="0"/>
              <a:t> 鄭庭恩</a:t>
            </a:r>
          </a:p>
        </p:txBody>
      </p:sp>
    </p:spTree>
    <p:extLst>
      <p:ext uri="{BB962C8B-B14F-4D97-AF65-F5344CB8AC3E}">
        <p14:creationId xmlns:p14="http://schemas.microsoft.com/office/powerpoint/2010/main" val="4038905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07AC7-B360-47A8-9962-CE18A897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hlinkClick r:id="rId2"/>
              </a:rPr>
              <a:t>開啟網頁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3CB6E6-21FE-4D9C-821F-7CBDEEDEA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99697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FBA958E-6276-43C5-9D90-95B5E129E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372725" y="499534"/>
            <a:ext cx="2552700" cy="5638800"/>
          </a:xfrm>
        </p:spPr>
        <p:txBody>
          <a:bodyPr/>
          <a:lstStyle/>
          <a:p>
            <a:pPr algn="ctr"/>
            <a:r>
              <a:rPr lang="zh-TW" altLang="en-US"/>
              <a:t>分工</a:t>
            </a:r>
            <a:endParaRPr lang="zh-TW" altLang="en-US" dirty="0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183B067D-7569-4B99-9B57-7037E8EB7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319524"/>
              </p:ext>
            </p:extLst>
          </p:nvPr>
        </p:nvGraphicFramePr>
        <p:xfrm>
          <a:off x="772160" y="239697"/>
          <a:ext cx="3426978" cy="6428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83BA79E-5BE7-45E1-9711-07B92758C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199" y="162666"/>
            <a:ext cx="6784956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0557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548F9-DFB3-4401-9833-D6885AC50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謝謝大家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E076FB-1DAE-42E3-B13D-F9182D489E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7F953B-8358-4478-8EEF-77AA5181B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" t="18815" r="-762" b="23407"/>
          <a:stretch/>
        </p:blipFill>
        <p:spPr>
          <a:xfrm>
            <a:off x="11045995" y="6027589"/>
            <a:ext cx="1146005" cy="1135548"/>
          </a:xfrm>
          <a:prstGeom prst="rect">
            <a:avLst/>
          </a:prstGeom>
        </p:spPr>
      </p:pic>
      <p:sp>
        <p:nvSpPr>
          <p:cNvPr id="6" name="八邊形 5">
            <a:extLst>
              <a:ext uri="{FF2B5EF4-FFF2-40B4-BE49-F238E27FC236}">
                <a16:creationId xmlns:a16="http://schemas.microsoft.com/office/drawing/2014/main" id="{1DBC2D77-EE94-492D-9A1F-E7DEF66643F1}"/>
              </a:ext>
            </a:extLst>
          </p:cNvPr>
          <p:cNvSpPr/>
          <p:nvPr/>
        </p:nvSpPr>
        <p:spPr>
          <a:xfrm>
            <a:off x="0" y="6027588"/>
            <a:ext cx="1146005" cy="830411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請按我</a:t>
            </a:r>
          </a:p>
        </p:txBody>
      </p:sp>
    </p:spTree>
    <p:extLst>
      <p:ext uri="{BB962C8B-B14F-4D97-AF65-F5344CB8AC3E}">
        <p14:creationId xmlns:p14="http://schemas.microsoft.com/office/powerpoint/2010/main" val="2869000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639E751E-EA40-4C33-88C9-116B4C6D21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22811"/>
              </p:ext>
            </p:extLst>
          </p:nvPr>
        </p:nvGraphicFramePr>
        <p:xfrm>
          <a:off x="328472" y="106532"/>
          <a:ext cx="10833717" cy="6667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926EB27C-DDEA-4C6E-80FE-B70919BC58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45330" y="1471377"/>
            <a:ext cx="5220330" cy="391524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6192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19927-8B71-4D17-8769-AF6497EBBA72}"/>
              </a:ext>
            </a:extLst>
          </p:cNvPr>
          <p:cNvSpPr txBox="1">
            <a:spLocks/>
          </p:cNvSpPr>
          <p:nvPr/>
        </p:nvSpPr>
        <p:spPr>
          <a:xfrm>
            <a:off x="11311630" y="0"/>
            <a:ext cx="880370" cy="1925375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+mj-ea"/>
              </a:rPr>
              <a:t>主頁</a:t>
            </a:r>
          </a:p>
        </p:txBody>
      </p:sp>
      <p:pic>
        <p:nvPicPr>
          <p:cNvPr id="3" name="內容版面配置區 5">
            <a:extLst>
              <a:ext uri="{FF2B5EF4-FFF2-40B4-BE49-F238E27FC236}">
                <a16:creationId xmlns:a16="http://schemas.microsoft.com/office/drawing/2014/main" id="{234F549B-43C4-42F3-BD4A-B07769B4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" y="80962"/>
            <a:ext cx="4670425" cy="66960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D15A5CD-09D3-4CC5-9406-2C285CA9E468}"/>
              </a:ext>
            </a:extLst>
          </p:cNvPr>
          <p:cNvSpPr/>
          <p:nvPr/>
        </p:nvSpPr>
        <p:spPr>
          <a:xfrm>
            <a:off x="106533" y="80962"/>
            <a:ext cx="4670423" cy="200392"/>
          </a:xfrm>
          <a:prstGeom prst="rect">
            <a:avLst/>
          </a:prstGeom>
          <a:solidFill>
            <a:srgbClr val="FEFAD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6AB40A3-5C16-4939-99CC-71EE050937CD}"/>
              </a:ext>
            </a:extLst>
          </p:cNvPr>
          <p:cNvCxnSpPr/>
          <p:nvPr/>
        </p:nvCxnSpPr>
        <p:spPr>
          <a:xfrm>
            <a:off x="4519246" y="184638"/>
            <a:ext cx="159140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736851A-2184-4C53-AC84-7E9F061FCDC6}"/>
              </a:ext>
            </a:extLst>
          </p:cNvPr>
          <p:cNvCxnSpPr/>
          <p:nvPr/>
        </p:nvCxnSpPr>
        <p:spPr>
          <a:xfrm>
            <a:off x="4519246" y="3089031"/>
            <a:ext cx="159140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F67F3A4-9B4B-4940-8205-3F94A5F091A6}"/>
              </a:ext>
            </a:extLst>
          </p:cNvPr>
          <p:cNvSpPr/>
          <p:nvPr/>
        </p:nvSpPr>
        <p:spPr>
          <a:xfrm>
            <a:off x="106530" y="288315"/>
            <a:ext cx="4670426" cy="321285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D7D1B6-5325-4411-B620-A4D807360A4E}"/>
              </a:ext>
            </a:extLst>
          </p:cNvPr>
          <p:cNvSpPr/>
          <p:nvPr/>
        </p:nvSpPr>
        <p:spPr>
          <a:xfrm>
            <a:off x="106529" y="609600"/>
            <a:ext cx="4670427" cy="1403838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595EB4-C05C-49BE-9E87-B1C91BD0ADEC}"/>
              </a:ext>
            </a:extLst>
          </p:cNvPr>
          <p:cNvSpPr/>
          <p:nvPr/>
        </p:nvSpPr>
        <p:spPr>
          <a:xfrm>
            <a:off x="106530" y="5832451"/>
            <a:ext cx="4670426" cy="94458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2F47B-8BE1-43D1-9EA5-F2F652704B3B}"/>
              </a:ext>
            </a:extLst>
          </p:cNvPr>
          <p:cNvSpPr/>
          <p:nvPr/>
        </p:nvSpPr>
        <p:spPr>
          <a:xfrm>
            <a:off x="106528" y="2013438"/>
            <a:ext cx="4670428" cy="148296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372EE0-9BF9-4DCC-B0FA-DCAE9B75CA86}"/>
              </a:ext>
            </a:extLst>
          </p:cNvPr>
          <p:cNvSpPr/>
          <p:nvPr/>
        </p:nvSpPr>
        <p:spPr>
          <a:xfrm>
            <a:off x="106528" y="3481754"/>
            <a:ext cx="4670428" cy="2350697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AF048F-B194-4239-8043-AA80A8C1764D}"/>
              </a:ext>
            </a:extLst>
          </p:cNvPr>
          <p:cNvCxnSpPr/>
          <p:nvPr/>
        </p:nvCxnSpPr>
        <p:spPr>
          <a:xfrm>
            <a:off x="4519246" y="4586654"/>
            <a:ext cx="159140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2924F87-EF96-4D84-91B6-6BB415C92763}"/>
              </a:ext>
            </a:extLst>
          </p:cNvPr>
          <p:cNvCxnSpPr/>
          <p:nvPr/>
        </p:nvCxnSpPr>
        <p:spPr>
          <a:xfrm>
            <a:off x="4519246" y="1412631"/>
            <a:ext cx="159140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31D866D-A12C-4447-A15B-F014F85C589D}"/>
              </a:ext>
            </a:extLst>
          </p:cNvPr>
          <p:cNvCxnSpPr/>
          <p:nvPr/>
        </p:nvCxnSpPr>
        <p:spPr>
          <a:xfrm>
            <a:off x="4519246" y="451338"/>
            <a:ext cx="159140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9CEDCAF-7AD0-4002-AFD7-E3BA3BD5FCD5}"/>
              </a:ext>
            </a:extLst>
          </p:cNvPr>
          <p:cNvCxnSpPr/>
          <p:nvPr/>
        </p:nvCxnSpPr>
        <p:spPr>
          <a:xfrm>
            <a:off x="4519246" y="6315808"/>
            <a:ext cx="159140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974A1B-73FE-4D85-BBE9-796B0574BFE6}"/>
              </a:ext>
            </a:extLst>
          </p:cNvPr>
          <p:cNvSpPr txBox="1"/>
          <p:nvPr/>
        </p:nvSpPr>
        <p:spPr>
          <a:xfrm>
            <a:off x="6277707" y="-1"/>
            <a:ext cx="3294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網頁</a:t>
            </a:r>
            <a:r>
              <a:rPr lang="en-US" altLang="zh-TW" sz="2000" dirty="0"/>
              <a:t>LOGO</a:t>
            </a:r>
            <a:endParaRPr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CE726C-6244-4A24-9574-E605292361F8}"/>
              </a:ext>
            </a:extLst>
          </p:cNvPr>
          <p:cNvSpPr txBox="1"/>
          <p:nvPr/>
        </p:nvSpPr>
        <p:spPr>
          <a:xfrm>
            <a:off x="6277708" y="2899996"/>
            <a:ext cx="3050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樓層地圖 </a:t>
            </a:r>
            <a:r>
              <a:rPr lang="en-US" altLang="zh-TW" sz="2000" dirty="0"/>
              <a:t>&amp;</a:t>
            </a:r>
            <a:r>
              <a:rPr lang="zh-TW" altLang="en-US" sz="2000" dirty="0"/>
              <a:t> 宣傳影片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3D45903-BAAD-4700-A066-F6BB081AEC5B}"/>
              </a:ext>
            </a:extLst>
          </p:cNvPr>
          <p:cNvSpPr txBox="1"/>
          <p:nvPr/>
        </p:nvSpPr>
        <p:spPr>
          <a:xfrm>
            <a:off x="6277708" y="1223596"/>
            <a:ext cx="229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形象</a:t>
            </a:r>
            <a:r>
              <a:rPr lang="en-US" altLang="zh-TW" sz="2000" dirty="0"/>
              <a:t>/</a:t>
            </a:r>
            <a:r>
              <a:rPr lang="zh-TW" altLang="en-US" sz="2000" dirty="0"/>
              <a:t>活動宣傳圖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36400D-135A-420C-AD3F-9BB70EAEBDE3}"/>
              </a:ext>
            </a:extLst>
          </p:cNvPr>
          <p:cNvSpPr txBox="1"/>
          <p:nvPr/>
        </p:nvSpPr>
        <p:spPr>
          <a:xfrm>
            <a:off x="6277708" y="259922"/>
            <a:ext cx="229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主導覽列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CF83F70-9006-4864-8556-9DB2726D0DE3}"/>
              </a:ext>
            </a:extLst>
          </p:cNvPr>
          <p:cNvSpPr txBox="1"/>
          <p:nvPr/>
        </p:nvSpPr>
        <p:spPr>
          <a:xfrm>
            <a:off x="6277708" y="4397619"/>
            <a:ext cx="229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圖書館閱覽規則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5AEE873-8929-4DDA-B29F-9930DADB05DC}"/>
              </a:ext>
            </a:extLst>
          </p:cNvPr>
          <p:cNvSpPr txBox="1"/>
          <p:nvPr/>
        </p:nvSpPr>
        <p:spPr>
          <a:xfrm>
            <a:off x="6277708" y="6120078"/>
            <a:ext cx="229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功能導覽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51E2B15-E73B-4470-93CE-E9BBBA04DD9D}"/>
              </a:ext>
            </a:extLst>
          </p:cNvPr>
          <p:cNvSpPr/>
          <p:nvPr/>
        </p:nvSpPr>
        <p:spPr>
          <a:xfrm>
            <a:off x="2441742" y="5995387"/>
            <a:ext cx="249381" cy="249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DC89995-D7D3-46B2-A9BC-BD902A4BBD27}"/>
              </a:ext>
            </a:extLst>
          </p:cNvPr>
          <p:cNvSpPr/>
          <p:nvPr/>
        </p:nvSpPr>
        <p:spPr>
          <a:xfrm>
            <a:off x="9203947" y="2203050"/>
            <a:ext cx="249381" cy="249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4C1043-43D3-4831-B8E6-B1D445B43C41}"/>
              </a:ext>
            </a:extLst>
          </p:cNvPr>
          <p:cNvSpPr txBox="1"/>
          <p:nvPr/>
        </p:nvSpPr>
        <p:spPr>
          <a:xfrm>
            <a:off x="9457023" y="2138706"/>
            <a:ext cx="229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社群網站連結</a:t>
            </a:r>
          </a:p>
        </p:txBody>
      </p:sp>
    </p:spTree>
    <p:extLst>
      <p:ext uri="{BB962C8B-B14F-4D97-AF65-F5344CB8AC3E}">
        <p14:creationId xmlns:p14="http://schemas.microsoft.com/office/powerpoint/2010/main" val="2154767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>
            <a:extLst>
              <a:ext uri="{FF2B5EF4-FFF2-40B4-BE49-F238E27FC236}">
                <a16:creationId xmlns:a16="http://schemas.microsoft.com/office/drawing/2014/main" id="{1FAFBC1D-FE90-429D-A331-0B3D26591EB7}"/>
              </a:ext>
            </a:extLst>
          </p:cNvPr>
          <p:cNvSpPr txBox="1">
            <a:spLocks/>
          </p:cNvSpPr>
          <p:nvPr/>
        </p:nvSpPr>
        <p:spPr>
          <a:xfrm>
            <a:off x="11311630" y="0"/>
            <a:ext cx="880370" cy="1925375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華康談楷體W5(P)" panose="03000500000000000000" pitchFamily="66" charset="-120"/>
                <a:ea typeface="華康談楷體W5(P)" panose="03000500000000000000" pitchFamily="66" charset="-120"/>
              </a:rPr>
              <a:t>主頁</a:t>
            </a:r>
          </a:p>
        </p:txBody>
      </p:sp>
      <p:pic>
        <p:nvPicPr>
          <p:cNvPr id="28" name="內容版面配置區 5">
            <a:extLst>
              <a:ext uri="{FF2B5EF4-FFF2-40B4-BE49-F238E27FC236}">
                <a16:creationId xmlns:a16="http://schemas.microsoft.com/office/drawing/2014/main" id="{07C52974-2698-4C9F-AA04-CD955E57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" y="80962"/>
            <a:ext cx="4670425" cy="669607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3E87D0C8-9F1C-4311-A5BC-A79853BDE16A}"/>
              </a:ext>
            </a:extLst>
          </p:cNvPr>
          <p:cNvSpPr/>
          <p:nvPr/>
        </p:nvSpPr>
        <p:spPr>
          <a:xfrm>
            <a:off x="5412775" y="965760"/>
            <a:ext cx="249381" cy="249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298254-FBBD-46FF-8CC7-A607F870BB82}"/>
              </a:ext>
            </a:extLst>
          </p:cNvPr>
          <p:cNvSpPr txBox="1"/>
          <p:nvPr/>
        </p:nvSpPr>
        <p:spPr>
          <a:xfrm>
            <a:off x="5662156" y="905785"/>
            <a:ext cx="31311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色彩</a:t>
            </a:r>
            <a:endParaRPr lang="en-US" altLang="zh-TW" sz="20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269DE2E-431A-4D0F-97C1-BB62FBAC1737}"/>
              </a:ext>
            </a:extLst>
          </p:cNvPr>
          <p:cNvSpPr/>
          <p:nvPr/>
        </p:nvSpPr>
        <p:spPr bwMode="auto">
          <a:xfrm>
            <a:off x="5772988" y="1283084"/>
            <a:ext cx="452583" cy="575540"/>
          </a:xfrm>
          <a:prstGeom prst="rect">
            <a:avLst/>
          </a:prstGeom>
          <a:solidFill>
            <a:srgbClr val="2B3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088D040-4B88-43A3-9311-6224C1FFABB6}"/>
              </a:ext>
            </a:extLst>
          </p:cNvPr>
          <p:cNvSpPr txBox="1"/>
          <p:nvPr/>
        </p:nvSpPr>
        <p:spPr>
          <a:xfrm>
            <a:off x="6225569" y="1386188"/>
            <a:ext cx="31311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RGB(52, 58, 64)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EEBB431-76C7-4156-8924-955454C88F46}"/>
              </a:ext>
            </a:extLst>
          </p:cNvPr>
          <p:cNvSpPr/>
          <p:nvPr/>
        </p:nvSpPr>
        <p:spPr bwMode="auto">
          <a:xfrm>
            <a:off x="5772985" y="2791587"/>
            <a:ext cx="452585" cy="535585"/>
          </a:xfrm>
          <a:prstGeom prst="rect">
            <a:avLst/>
          </a:prstGeom>
          <a:solidFill>
            <a:srgbClr val="3339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3FA774CF-89E1-4CAA-814B-4E207837BDEE}"/>
              </a:ext>
            </a:extLst>
          </p:cNvPr>
          <p:cNvSpPr/>
          <p:nvPr/>
        </p:nvSpPr>
        <p:spPr>
          <a:xfrm>
            <a:off x="5412771" y="2352159"/>
            <a:ext cx="249381" cy="249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TW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CA57486-2535-403A-90F0-ADB66E1BA2E1}"/>
              </a:ext>
            </a:extLst>
          </p:cNvPr>
          <p:cNvSpPr txBox="1"/>
          <p:nvPr/>
        </p:nvSpPr>
        <p:spPr>
          <a:xfrm>
            <a:off x="5662152" y="2296283"/>
            <a:ext cx="31311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視覺回饋</a:t>
            </a:r>
            <a:endParaRPr lang="en-US" altLang="zh-TW" sz="2000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0DBA41B-324F-4B34-8BF4-17ADEF28F25F}"/>
              </a:ext>
            </a:extLst>
          </p:cNvPr>
          <p:cNvSpPr/>
          <p:nvPr/>
        </p:nvSpPr>
        <p:spPr bwMode="auto">
          <a:xfrm>
            <a:off x="5772984" y="3327172"/>
            <a:ext cx="452585" cy="535585"/>
          </a:xfrm>
          <a:prstGeom prst="rect">
            <a:avLst/>
          </a:prstGeom>
          <a:solidFill>
            <a:srgbClr val="1E21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6AD274-FE20-40BB-A64A-48A4D91E336C}"/>
              </a:ext>
            </a:extLst>
          </p:cNvPr>
          <p:cNvSpPr txBox="1"/>
          <p:nvPr/>
        </p:nvSpPr>
        <p:spPr>
          <a:xfrm>
            <a:off x="8793279" y="2874713"/>
            <a:ext cx="31311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Normal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D00D849-9A83-49D0-8806-A1A57F7DD036}"/>
              </a:ext>
            </a:extLst>
          </p:cNvPr>
          <p:cNvSpPr txBox="1"/>
          <p:nvPr/>
        </p:nvSpPr>
        <p:spPr>
          <a:xfrm>
            <a:off x="8793279" y="3406796"/>
            <a:ext cx="15999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Pressed</a:t>
            </a: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B4E4796D-B8E4-42CA-A429-67E9BFDDC160}"/>
              </a:ext>
            </a:extLst>
          </p:cNvPr>
          <p:cNvSpPr/>
          <p:nvPr/>
        </p:nvSpPr>
        <p:spPr>
          <a:xfrm>
            <a:off x="5412767" y="4359933"/>
            <a:ext cx="249381" cy="249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TW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1DA2C12-7A8C-415D-BD10-727D62086794}"/>
              </a:ext>
            </a:extLst>
          </p:cNvPr>
          <p:cNvSpPr txBox="1"/>
          <p:nvPr/>
        </p:nvSpPr>
        <p:spPr>
          <a:xfrm>
            <a:off x="5662152" y="4299958"/>
            <a:ext cx="7325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字體</a:t>
            </a:r>
            <a:endParaRPr lang="en-US" altLang="zh-TW" sz="2000" b="1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8F0E370-4E48-4021-A31F-685D23086A5B}"/>
              </a:ext>
            </a:extLst>
          </p:cNvPr>
          <p:cNvSpPr txBox="1"/>
          <p:nvPr/>
        </p:nvSpPr>
        <p:spPr>
          <a:xfrm>
            <a:off x="6505591" y="4293637"/>
            <a:ext cx="1231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Simsun</a:t>
            </a:r>
            <a:r>
              <a:rPr lang="en-US" altLang="zh-TW" dirty="0"/>
              <a:t> 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4B70038-2138-43AE-8BA4-BF89FF01AFF7}"/>
              </a:ext>
            </a:extLst>
          </p:cNvPr>
          <p:cNvSpPr txBox="1"/>
          <p:nvPr/>
        </p:nvSpPr>
        <p:spPr>
          <a:xfrm>
            <a:off x="6394755" y="5341495"/>
            <a:ext cx="42856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鮮豔的顏色和背景的黑色產生對比，讓使用者可以快速地找到連結。</a:t>
            </a:r>
            <a:endParaRPr lang="en-US" altLang="zh-TW" dirty="0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DF992078-E5EB-4398-96EC-A41D4E38B60D}"/>
              </a:ext>
            </a:extLst>
          </p:cNvPr>
          <p:cNvSpPr/>
          <p:nvPr/>
        </p:nvSpPr>
        <p:spPr>
          <a:xfrm>
            <a:off x="5412767" y="5384501"/>
            <a:ext cx="249381" cy="249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TW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C894851-54CB-4709-8F0C-5DC5040FA22F}"/>
              </a:ext>
            </a:extLst>
          </p:cNvPr>
          <p:cNvSpPr txBox="1"/>
          <p:nvPr/>
        </p:nvSpPr>
        <p:spPr>
          <a:xfrm>
            <a:off x="5662152" y="5324526"/>
            <a:ext cx="7326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Icon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2C9620ED-F133-414C-B7F0-3054C4F30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9" t="1" r="7059" b="-17877"/>
          <a:stretch/>
        </p:blipFill>
        <p:spPr>
          <a:xfrm>
            <a:off x="6472704" y="2794094"/>
            <a:ext cx="1150224" cy="62738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5CC5A6D3-E684-4FF8-9135-48401AFF07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1641" r="535" b="-1137"/>
          <a:stretch/>
        </p:blipFill>
        <p:spPr>
          <a:xfrm>
            <a:off x="6472702" y="3324810"/>
            <a:ext cx="1151792" cy="53330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F1C74635-657F-44F2-8A1D-A7919A23D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062" y="2795470"/>
            <a:ext cx="617563" cy="52934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BF5DF791-4910-4940-9580-81E4C4D64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444" y="3360193"/>
            <a:ext cx="624748" cy="5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99E9B-B938-4E8B-BFF5-8F259DAD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zh-TW" altLang="en-US" sz="4000" dirty="0">
                <a:latin typeface="+mj-ea"/>
              </a:rPr>
              <a:t>影音排行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F5C5A74-FC8A-4057-A270-3515E3A5F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zh-TW" altLang="en-US" sz="2400" b="1" dirty="0" smtClean="0">
                <a:latin typeface="+mj-ea"/>
                <a:ea typeface="+mj-ea"/>
              </a:rPr>
              <a:t>使用</a:t>
            </a:r>
            <a:r>
              <a:rPr lang="zh-TW" altLang="en-US" sz="2400" b="1" dirty="0">
                <a:latin typeface="+mj-ea"/>
                <a:ea typeface="+mj-ea"/>
              </a:rPr>
              <a:t>簡單的</a:t>
            </a:r>
            <a:r>
              <a:rPr lang="en-US" altLang="zh-TW" sz="2400" b="1" dirty="0">
                <a:latin typeface="+mj-ea"/>
                <a:ea typeface="+mj-ea"/>
              </a:rPr>
              <a:t>Grid</a:t>
            </a:r>
            <a:r>
              <a:rPr lang="zh-TW" altLang="en-US" sz="2400" b="1" dirty="0">
                <a:latin typeface="+mj-ea"/>
                <a:ea typeface="+mj-ea"/>
              </a:rPr>
              <a:t>設計配合上陰影特效，讓使用者可以對排行榜內容一目了然，更快的了解熱門影片。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0FEC29E-7DEC-4F22-8F25-82C2D960A8E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551154" y="188330"/>
            <a:ext cx="5116846" cy="6481339"/>
          </a:xfrm>
        </p:spPr>
      </p:pic>
    </p:spTree>
    <p:extLst>
      <p:ext uri="{BB962C8B-B14F-4D97-AF65-F5344CB8AC3E}">
        <p14:creationId xmlns:p14="http://schemas.microsoft.com/office/powerpoint/2010/main" val="1136202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99E9B-B938-4E8B-BFF5-8F259DAD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強檔新片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D62893E-FAF3-4F76-875B-3213AD1F4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170895"/>
            <a:ext cx="5368807" cy="6800489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20FDF9-7E1F-437A-A3FD-299016D1D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 hangingPunct="0"/>
            <a:r>
              <a:rPr lang="zh-TW" altLang="en-US" sz="2400" b="1" dirty="0">
                <a:latin typeface="+mj-ea"/>
                <a:ea typeface="+mj-ea"/>
              </a:rPr>
              <a:t>左側放置電影的海報，右側則是電影的資訊，電影名稱以較大的字體方便用戶瀏覽，資訊下方放置連結有更詳細的資料。</a:t>
            </a:r>
          </a:p>
        </p:txBody>
      </p:sp>
    </p:spTree>
    <p:extLst>
      <p:ext uri="{BB962C8B-B14F-4D97-AF65-F5344CB8AC3E}">
        <p14:creationId xmlns:p14="http://schemas.microsoft.com/office/powerpoint/2010/main" val="111206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99E9B-B938-4E8B-BFF5-8F259DAD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經典嚴選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8CC772-8195-4101-A386-7FF860B1A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zh-TW" altLang="en-US" sz="2400" b="1" dirty="0">
                <a:latin typeface="+mj-ea"/>
                <a:ea typeface="+mj-ea"/>
              </a:rPr>
              <a:t>以海報及簡易的宣傳文字來設計，大圖示更能吸引使用者的目光。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8F57E16-076E-446B-80ED-8DDD0E5D017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b="7745"/>
          <a:stretch/>
        </p:blipFill>
        <p:spPr>
          <a:xfrm>
            <a:off x="6475601" y="53810"/>
            <a:ext cx="3200400" cy="6804190"/>
          </a:xfrm>
        </p:spPr>
      </p:pic>
    </p:spTree>
    <p:extLst>
      <p:ext uri="{BB962C8B-B14F-4D97-AF65-F5344CB8AC3E}">
        <p14:creationId xmlns:p14="http://schemas.microsoft.com/office/powerpoint/2010/main" val="2698088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99E9B-B938-4E8B-BFF5-8F259DAD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主題影展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20FDF9-7E1F-437A-A3FD-299016D1D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 hangingPunct="0"/>
            <a:r>
              <a:rPr lang="zh-TW" altLang="en-US" sz="2400" b="1" dirty="0">
                <a:latin typeface="+mj-ea"/>
                <a:ea typeface="+mj-ea"/>
              </a:rPr>
              <a:t>以各個影展的主題海報來做大圖示的宣傳，並且以經典的主題電影做輔助。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8F088E7-8243-4A77-BC5A-94C401289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910" y="91662"/>
            <a:ext cx="5539592" cy="6638278"/>
          </a:xfrm>
        </p:spPr>
      </p:pic>
    </p:spTree>
    <p:extLst>
      <p:ext uri="{BB962C8B-B14F-4D97-AF65-F5344CB8AC3E}">
        <p14:creationId xmlns:p14="http://schemas.microsoft.com/office/powerpoint/2010/main" val="124116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99E9B-B938-4E8B-BFF5-8F259DAD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留言板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F3CCEB-61B6-4652-95F0-B35B4AB5D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+mj-ea"/>
                <a:ea typeface="+mj-ea"/>
              </a:rPr>
              <a:t>以區塊式的留言區塊做設計，讓各個使用者可以在這邊留下自己的意見。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D776721-0E79-48CB-A68F-34CFFEA367C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210926" y="184126"/>
            <a:ext cx="5415644" cy="6489747"/>
          </a:xfrm>
        </p:spPr>
      </p:pic>
    </p:spTree>
    <p:extLst>
      <p:ext uri="{BB962C8B-B14F-4D97-AF65-F5344CB8AC3E}">
        <p14:creationId xmlns:p14="http://schemas.microsoft.com/office/powerpoint/2010/main" val="284251440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218</TotalTime>
  <Words>285</Words>
  <Application>Microsoft Office PowerPoint</Application>
  <PresentationFormat>寬螢幕</PresentationFormat>
  <Paragraphs>66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華康談楷體W5(P)</vt:lpstr>
      <vt:lpstr>微軟正黑體</vt:lpstr>
      <vt:lpstr>標楷體</vt:lpstr>
      <vt:lpstr>Bookman Old Style</vt:lpstr>
      <vt:lpstr>Calibri</vt:lpstr>
      <vt:lpstr>Century Gothic</vt:lpstr>
      <vt:lpstr>Wingdings</vt:lpstr>
      <vt:lpstr>木刻字型</vt:lpstr>
      <vt:lpstr>北科電影院</vt:lpstr>
      <vt:lpstr>PowerPoint 簡報</vt:lpstr>
      <vt:lpstr>PowerPoint 簡報</vt:lpstr>
      <vt:lpstr>PowerPoint 簡報</vt:lpstr>
      <vt:lpstr>影音排行</vt:lpstr>
      <vt:lpstr>強檔新片</vt:lpstr>
      <vt:lpstr>經典嚴選</vt:lpstr>
      <vt:lpstr>主題影展</vt:lpstr>
      <vt:lpstr>留言板</vt:lpstr>
      <vt:lpstr>開啟網頁</vt:lpstr>
      <vt:lpstr>分工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北科電影院</dc:title>
  <dc:creator>User</dc:creator>
  <cp:lastModifiedBy>庭恩 鄭</cp:lastModifiedBy>
  <cp:revision>27</cp:revision>
  <dcterms:created xsi:type="dcterms:W3CDTF">2019-04-15T04:21:05Z</dcterms:created>
  <dcterms:modified xsi:type="dcterms:W3CDTF">2019-04-17T15:19:21Z</dcterms:modified>
</cp:coreProperties>
</file>